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4" r:id="rId4"/>
    <p:sldId id="259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9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4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5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CDD6-15AB-4B23-8847-30A0F1C957B1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Разработка программного продукта «Водопроводчик»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  <a:endParaRPr lang="en-US" dirty="0"/>
          </a:p>
          <a:p>
            <a:r>
              <a:rPr lang="ru-RU" dirty="0"/>
              <a:t>Гришин С.А. гр№4631</a:t>
            </a:r>
          </a:p>
        </p:txBody>
      </p:sp>
    </p:spTree>
    <p:extLst>
      <p:ext uri="{BB962C8B-B14F-4D97-AF65-F5344CB8AC3E}">
        <p14:creationId xmlns:p14="http://schemas.microsoft.com/office/powerpoint/2010/main" val="21055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894" y="250612"/>
            <a:ext cx="9601196" cy="130386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Удачно построенный водопровод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97523-C933-40AF-9C16-008534D6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18" y="2556931"/>
            <a:ext cx="10689491" cy="369513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7C9D2-C749-46A6-82C1-EFB49C88A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1597" y="1139825"/>
            <a:ext cx="5086701" cy="50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8" y="237550"/>
            <a:ext cx="9601196" cy="1303867"/>
          </a:xfrm>
        </p:spPr>
        <p:txBody>
          <a:bodyPr/>
          <a:lstStyle/>
          <a:p>
            <a:r>
              <a:rPr lang="ru-RU" dirty="0"/>
              <a:t>Игрок проиграл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6DB4-1265-4623-B3FD-38B623A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635B5-BBEA-4CFA-868F-529D70C5E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858" y="1274501"/>
            <a:ext cx="5027896" cy="49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8" y="237550"/>
            <a:ext cx="9601196" cy="1303867"/>
          </a:xfrm>
        </p:spPr>
        <p:txBody>
          <a:bodyPr/>
          <a:lstStyle/>
          <a:p>
            <a:r>
              <a:rPr lang="ru-RU" dirty="0" smtClean="0"/>
              <a:t>Информация о одном элементе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6DB4-1265-4623-B3FD-38B623A6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20" y="1437258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</a:t>
            </a:r>
            <a:r>
              <a:rPr lang="ru-RU" sz="3600" b="1" dirty="0"/>
              <a:t>-1_1_0_0.</a:t>
            </a:r>
            <a:r>
              <a:rPr lang="en-US" sz="3600" b="1" dirty="0" err="1"/>
              <a:t>png</a:t>
            </a:r>
            <a:endParaRPr lang="en-US" sz="3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44116" y="2454294"/>
            <a:ext cx="3749203" cy="37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8" y="237550"/>
            <a:ext cx="9601196" cy="1303867"/>
          </a:xfrm>
        </p:spPr>
        <p:txBody>
          <a:bodyPr/>
          <a:lstStyle/>
          <a:p>
            <a:r>
              <a:rPr lang="ru-RU" dirty="0" smtClean="0"/>
              <a:t>Проверка трубопровода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6DB4-1265-4623-B3FD-38B623A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9501" y="1348740"/>
            <a:ext cx="5544850" cy="4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435288"/>
            <a:ext cx="9601196" cy="3318936"/>
          </a:xfrm>
        </p:spPr>
        <p:txBody>
          <a:bodyPr>
            <a:noAutofit/>
          </a:bodyPr>
          <a:lstStyle/>
          <a:p>
            <a:r>
              <a:rPr lang="ru-RU" sz="2800" dirty="0"/>
              <a:t>Суть игры заключается в постройке трубопровода от одного края игрового поля на время. </a:t>
            </a:r>
            <a:endParaRPr lang="en-US" sz="2800" dirty="0"/>
          </a:p>
          <a:p>
            <a:r>
              <a:rPr lang="ru-RU" sz="2800" dirty="0" smtClean="0"/>
              <a:t> </a:t>
            </a:r>
            <a:r>
              <a:rPr lang="ru-RU" sz="2800" dirty="0"/>
              <a:t>В определенный момент времени с начала игры, в трубопровод начинает подаваться вода, трубопровод.</a:t>
            </a:r>
          </a:p>
          <a:p>
            <a:r>
              <a:rPr lang="ru-RU" sz="2800" dirty="0"/>
              <a:t>Если трубопровод будет заполнен до того, как игрок закончит строительство — игрок проиграл.</a:t>
            </a: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8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интерфейса взаимодействия с пользователем</a:t>
            </a:r>
          </a:p>
        </p:txBody>
      </p:sp>
      <p:pic>
        <p:nvPicPr>
          <p:cNvPr id="4" name="Объект 3" descr="C:\university\OP\op2result\Usecasediagram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52" y="2479086"/>
            <a:ext cx="5354557" cy="3555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0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38730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/>
              <a:t>Выбор технологий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2B5AB-6E15-4852-A6A4-716A83DF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PNG</a:t>
            </a:r>
          </a:p>
          <a:p>
            <a:r>
              <a:rPr lang="en-US" sz="2800" dirty="0" err="1"/>
              <a:t>WebBrowser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81284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Разбиение программы на взаимодействующие объекты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37C37-8A19-4059-A1CB-F3495C14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p.userapi.com/c844720/v844720361/13c641/ESrOVjbcwhA.jpg">
            <a:extLst>
              <a:ext uri="{FF2B5EF4-FFF2-40B4-BE49-F238E27FC236}">
                <a16:creationId xmlns:a16="http://schemas.microsoft.com/office/drawing/2014/main" id="{5EF26848-F0AE-4D04-A65B-A438EA86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51" y="2060075"/>
            <a:ext cx="5723296" cy="40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52306"/>
            <a:ext cx="9601196" cy="1303867"/>
          </a:xfrm>
        </p:spPr>
        <p:txBody>
          <a:bodyPr/>
          <a:lstStyle/>
          <a:p>
            <a:r>
              <a:rPr lang="ru-RU" dirty="0"/>
              <a:t>Разбиение на программные модули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FE0D58-4966-464F-89BD-4CD63FCA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s://pp.userapi.com/c844720/v844720361/13c618/RGR4cIA18RI.jpg">
            <a:extLst>
              <a:ext uri="{FF2B5EF4-FFF2-40B4-BE49-F238E27FC236}">
                <a16:creationId xmlns:a16="http://schemas.microsoft.com/office/drawing/2014/main" id="{91950260-08E9-4740-AF57-12650A555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89" y="1503274"/>
            <a:ext cx="9070619" cy="448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3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317265"/>
            <a:ext cx="9601196" cy="1303867"/>
          </a:xfrm>
        </p:spPr>
        <p:txBody>
          <a:bodyPr/>
          <a:lstStyle/>
          <a:p>
            <a:r>
              <a:rPr lang="ru-RU" dirty="0"/>
              <a:t>Стартовый экран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301A7-4731-43EA-8E30-2EE825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grishs\projects\Sem5\OOP\desc\main.png">
            <a:extLst>
              <a:ext uri="{FF2B5EF4-FFF2-40B4-BE49-F238E27FC236}">
                <a16:creationId xmlns:a16="http://schemas.microsoft.com/office/drawing/2014/main" id="{B78E5B3D-796B-45E0-8298-063AAE3D5C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56" y="1369570"/>
            <a:ext cx="9138341" cy="4906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6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49101"/>
            <a:ext cx="9601196" cy="1303867"/>
          </a:xfrm>
        </p:spPr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02BA0-3837-4E41-9AE3-5EE982039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9585" y="1263733"/>
            <a:ext cx="9392827" cy="48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836" y="328989"/>
            <a:ext cx="9601196" cy="1303867"/>
          </a:xfrm>
        </p:spPr>
        <p:txBody>
          <a:bodyPr/>
          <a:lstStyle/>
          <a:p>
            <a:r>
              <a:rPr lang="ru-RU" dirty="0"/>
              <a:t>Игровой экран</a:t>
            </a:r>
          </a:p>
        </p:txBody>
      </p:sp>
      <p:pic>
        <p:nvPicPr>
          <p:cNvPr id="7" name="Content Placeholder 6" descr="C:\Users\grishs\projects\Sem5\OOP\desc\game.png">
            <a:extLst>
              <a:ext uri="{FF2B5EF4-FFF2-40B4-BE49-F238E27FC236}">
                <a16:creationId xmlns:a16="http://schemas.microsoft.com/office/drawing/2014/main" id="{6923A5B6-4221-4B4E-9F9C-C0478E405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02" y="1325668"/>
            <a:ext cx="5843996" cy="520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467</TotalTime>
  <Words>103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Натуральные материалы</vt:lpstr>
      <vt:lpstr>Разработка программного продукта «Водопроводчик»</vt:lpstr>
      <vt:lpstr>Игровой процесс</vt:lpstr>
      <vt:lpstr>Структура интерфейса взаимодействия с пользователем</vt:lpstr>
      <vt:lpstr>Выбор технологий</vt:lpstr>
      <vt:lpstr>Разбиение программы на взаимодействующие объекты</vt:lpstr>
      <vt:lpstr>Разбиение на программные модули</vt:lpstr>
      <vt:lpstr>Стартовый экран</vt:lpstr>
      <vt:lpstr>Правила игры</vt:lpstr>
      <vt:lpstr>Игровой экран</vt:lpstr>
      <vt:lpstr>Удачно построенный водопровод</vt:lpstr>
      <vt:lpstr>Игрок проиграл</vt:lpstr>
      <vt:lpstr>Информация о одном элементе</vt:lpstr>
      <vt:lpstr>Проверка трубопровода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«Игра Шадоки»</dc:title>
  <dc:creator>lexa</dc:creator>
  <cp:lastModifiedBy>MonAmi</cp:lastModifiedBy>
  <cp:revision>20</cp:revision>
  <dcterms:created xsi:type="dcterms:W3CDTF">2018-11-25T12:04:10Z</dcterms:created>
  <dcterms:modified xsi:type="dcterms:W3CDTF">2018-12-15T17:26:39Z</dcterms:modified>
</cp:coreProperties>
</file>