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7" r:id="rId4"/>
    <p:sldId id="259" r:id="rId5"/>
    <p:sldId id="264" r:id="rId6"/>
    <p:sldId id="265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7AFCDD6-15AB-4B23-8847-30A0F1C957B1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690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342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96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549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419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018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97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37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5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0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74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51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59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60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26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AFCDD6-15AB-4B23-8847-30A0F1C957B1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55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800" dirty="0"/>
              <a:t>Разработка программного продукта «Водопроводчик»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ПРОГРАММИРОВАНИЕ</a:t>
            </a:r>
            <a:endParaRPr lang="en-US" dirty="0"/>
          </a:p>
          <a:p>
            <a:r>
              <a:rPr lang="ru-RU" dirty="0"/>
              <a:t>Гришин С.А. гр№4631</a:t>
            </a:r>
          </a:p>
        </p:txBody>
      </p:sp>
    </p:spTree>
    <p:extLst>
      <p:ext uri="{BB962C8B-B14F-4D97-AF65-F5344CB8AC3E}">
        <p14:creationId xmlns:p14="http://schemas.microsoft.com/office/powerpoint/2010/main" val="210555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1894" y="250612"/>
            <a:ext cx="9601196" cy="1303867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Удачно построенный водопровод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597523-C933-40AF-9C16-008534D68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918" y="2556931"/>
            <a:ext cx="10689491" cy="3695137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7C9D2-C749-46A6-82C1-EFB49C88A8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01597" y="1139825"/>
            <a:ext cx="5086701" cy="509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06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7208" y="237550"/>
            <a:ext cx="9601196" cy="1303867"/>
          </a:xfrm>
        </p:spPr>
        <p:txBody>
          <a:bodyPr/>
          <a:lstStyle/>
          <a:p>
            <a:r>
              <a:rPr lang="ru-RU" dirty="0"/>
              <a:t>Игрок проиграл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226DB4-1265-4623-B3FD-38B623A61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635B5-BBEA-4CFA-868F-529D70C5E7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33858" y="1274501"/>
            <a:ext cx="5027896" cy="499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Суть игры заключается в постройке трубопровода от одного края игрового поля на время. Играет один игрок. Компьютер предлагает очередной узел трубопровода, игрок может присоединить его к концу трубопровода. В определенный момент времени с начала игры, в трубопровод начинает подаваться вода, трубопровод.</a:t>
            </a:r>
          </a:p>
          <a:p>
            <a:r>
              <a:rPr lang="ru-RU" dirty="0"/>
              <a:t>Если трубопровод будет заполнен до того, как игрок закончит строительство — игрок проиграл.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841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812843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Разбиение программы на взаимодействующие объекты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A37C37-8A19-4059-A1CB-F3495C14C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pp.userapi.com/c844720/v844720361/13c641/ESrOVjbcwhA.jpg">
            <a:extLst>
              <a:ext uri="{FF2B5EF4-FFF2-40B4-BE49-F238E27FC236}">
                <a16:creationId xmlns:a16="http://schemas.microsoft.com/office/drawing/2014/main" id="{5EF26848-F0AE-4D04-A65B-A438EA860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351" y="2060075"/>
            <a:ext cx="5723296" cy="404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31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1" y="738730"/>
            <a:ext cx="9601196" cy="1303867"/>
          </a:xfrm>
        </p:spPr>
        <p:txBody>
          <a:bodyPr>
            <a:normAutofit/>
          </a:bodyPr>
          <a:lstStyle/>
          <a:p>
            <a:r>
              <a:rPr lang="ru-RU" dirty="0"/>
              <a:t>Выбор технологий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E2B5AB-6E15-4852-A6A4-716A83DFF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JavaScrit</a:t>
            </a:r>
            <a:endParaRPr lang="en-US" sz="2800" dirty="0"/>
          </a:p>
          <a:p>
            <a:r>
              <a:rPr lang="en-US" sz="2800" dirty="0"/>
              <a:t>CSS</a:t>
            </a:r>
          </a:p>
          <a:p>
            <a:r>
              <a:rPr lang="en-US" sz="2800" dirty="0"/>
              <a:t>HTML</a:t>
            </a:r>
          </a:p>
          <a:p>
            <a:r>
              <a:rPr lang="en-US" sz="2800" dirty="0"/>
              <a:t>PNG</a:t>
            </a:r>
          </a:p>
          <a:p>
            <a:r>
              <a:rPr lang="en-US" sz="2800" dirty="0" err="1"/>
              <a:t>WebBrowser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459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Структура интерфейса взаимодействия с пользователем</a:t>
            </a:r>
          </a:p>
        </p:txBody>
      </p:sp>
      <p:pic>
        <p:nvPicPr>
          <p:cNvPr id="4" name="Объект 3" descr="C:\university\OP\op2result\Usecasediagram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552" y="2479086"/>
            <a:ext cx="5354557" cy="35559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406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1" y="252306"/>
            <a:ext cx="9601196" cy="1303867"/>
          </a:xfrm>
        </p:spPr>
        <p:txBody>
          <a:bodyPr/>
          <a:lstStyle/>
          <a:p>
            <a:r>
              <a:rPr lang="ru-RU" dirty="0"/>
              <a:t>Разбиение на программные модули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FE0D58-4966-464F-89BD-4CD63FCA5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https://pp.userapi.com/c844720/v844720361/13c618/RGR4cIA18RI.jpg">
            <a:extLst>
              <a:ext uri="{FF2B5EF4-FFF2-40B4-BE49-F238E27FC236}">
                <a16:creationId xmlns:a16="http://schemas.microsoft.com/office/drawing/2014/main" id="{91950260-08E9-4740-AF57-12650A555F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689" y="1503274"/>
            <a:ext cx="9070619" cy="4481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938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1" y="317265"/>
            <a:ext cx="9601196" cy="1303867"/>
          </a:xfrm>
        </p:spPr>
        <p:txBody>
          <a:bodyPr/>
          <a:lstStyle/>
          <a:p>
            <a:r>
              <a:rPr lang="ru-RU" dirty="0"/>
              <a:t>Стартовый экран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C301A7-4731-43EA-8E30-2EE8253CF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:\Users\grishs\projects\Sem5\OOP\desc\main.png">
            <a:extLst>
              <a:ext uri="{FF2B5EF4-FFF2-40B4-BE49-F238E27FC236}">
                <a16:creationId xmlns:a16="http://schemas.microsoft.com/office/drawing/2014/main" id="{B78E5B3D-796B-45E0-8298-063AAE3D5C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256" y="1369570"/>
            <a:ext cx="9138341" cy="4906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068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1" y="249101"/>
            <a:ext cx="9601196" cy="1303867"/>
          </a:xfrm>
        </p:spPr>
        <p:txBody>
          <a:bodyPr/>
          <a:lstStyle/>
          <a:p>
            <a:r>
              <a:rPr lang="ru-RU" dirty="0"/>
              <a:t>Правила игры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02BA0-3837-4E41-9AE3-5EE9820394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9585" y="1263733"/>
            <a:ext cx="9392827" cy="488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6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7836" y="328989"/>
            <a:ext cx="9601196" cy="1303867"/>
          </a:xfrm>
        </p:spPr>
        <p:txBody>
          <a:bodyPr/>
          <a:lstStyle/>
          <a:p>
            <a:r>
              <a:rPr lang="ru-RU" dirty="0"/>
              <a:t>Игровой экран</a:t>
            </a:r>
          </a:p>
        </p:txBody>
      </p:sp>
      <p:pic>
        <p:nvPicPr>
          <p:cNvPr id="7" name="Content Placeholder 6" descr="C:\Users\grishs\projects\Sem5\OOP\desc\game.png">
            <a:extLst>
              <a:ext uri="{FF2B5EF4-FFF2-40B4-BE49-F238E27FC236}">
                <a16:creationId xmlns:a16="http://schemas.microsoft.com/office/drawing/2014/main" id="{6923A5B6-4221-4B4E-9F9C-C0478E40508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002" y="1325668"/>
            <a:ext cx="5843996" cy="5203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2415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134</TotalTime>
  <Words>113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Натуральные материалы</vt:lpstr>
      <vt:lpstr>Разработка программного продукта «Водопроводчик»</vt:lpstr>
      <vt:lpstr>Игровой процесс</vt:lpstr>
      <vt:lpstr>Разбиение программы на взаимодействующие объекты</vt:lpstr>
      <vt:lpstr>Выбор технологий</vt:lpstr>
      <vt:lpstr>Структура интерфейса взаимодействия с пользователем</vt:lpstr>
      <vt:lpstr>Разбиение на программные модули</vt:lpstr>
      <vt:lpstr>Стартовый экран</vt:lpstr>
      <vt:lpstr>Правила игры</vt:lpstr>
      <vt:lpstr>Игровой экран</vt:lpstr>
      <vt:lpstr>Удачно построенный водопровод</vt:lpstr>
      <vt:lpstr>Игрок проиграл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продукта «Игра Шадоки»</dc:title>
  <dc:creator>lexa</dc:creator>
  <cp:lastModifiedBy>Grishin, Sergey</cp:lastModifiedBy>
  <cp:revision>14</cp:revision>
  <dcterms:created xsi:type="dcterms:W3CDTF">2018-11-25T12:04:10Z</dcterms:created>
  <dcterms:modified xsi:type="dcterms:W3CDTF">2018-12-01T08:30:06Z</dcterms:modified>
</cp:coreProperties>
</file>