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67" r:id="rId4"/>
    <p:sldId id="259" r:id="rId5"/>
    <p:sldId id="260" r:id="rId6"/>
    <p:sldId id="262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7AFCDD6-15AB-4B23-8847-30A0F1C957B1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8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DD6-15AB-4B23-8847-30A0F1C957B1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DD6-15AB-4B23-8847-30A0F1C957B1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690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DD6-15AB-4B23-8847-30A0F1C957B1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342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DD6-15AB-4B23-8847-30A0F1C957B1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96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DD6-15AB-4B23-8847-30A0F1C957B1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549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DD6-15AB-4B23-8847-30A0F1C957B1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419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DD6-15AB-4B23-8847-30A0F1C957B1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018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DD6-15AB-4B23-8847-30A0F1C957B1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97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DD6-15AB-4B23-8847-30A0F1C957B1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37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DD6-15AB-4B23-8847-30A0F1C957B1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5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DD6-15AB-4B23-8847-30A0F1C957B1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0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DD6-15AB-4B23-8847-30A0F1C957B1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74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DD6-15AB-4B23-8847-30A0F1C957B1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51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DD6-15AB-4B23-8847-30A0F1C957B1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59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DD6-15AB-4B23-8847-30A0F1C957B1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60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DD6-15AB-4B23-8847-30A0F1C957B1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26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AFCDD6-15AB-4B23-8847-30A0F1C957B1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E38F3A-84A9-43EE-AC2A-77CFAA45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55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2800" dirty="0" smtClean="0"/>
              <a:t>Разработка программного продукта </a:t>
            </a:r>
            <a:r>
              <a:rPr lang="ru-RU" sz="2800" dirty="0" smtClean="0"/>
              <a:t>«Водопроводчик»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ОБЪЕКТНО-ОРИЕНТИРОВАННОЕ </a:t>
            </a:r>
            <a:r>
              <a:rPr lang="ru-RU" dirty="0" smtClean="0"/>
              <a:t>ПРОГРАММИРОВАНИЕ</a:t>
            </a:r>
            <a:endParaRPr lang="en-US" dirty="0" smtClean="0"/>
          </a:p>
          <a:p>
            <a:r>
              <a:rPr lang="ru-RU" dirty="0" smtClean="0"/>
              <a:t>Гришин С.А. </a:t>
            </a:r>
            <a:r>
              <a:rPr lang="ru-RU" dirty="0" smtClean="0"/>
              <a:t>гр№4631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55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Стартовый экран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24" y="2557463"/>
            <a:ext cx="6419952" cy="331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068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405" y="1889339"/>
            <a:ext cx="6934984" cy="42893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126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7836" y="328989"/>
            <a:ext cx="9601196" cy="1303867"/>
          </a:xfrm>
        </p:spPr>
        <p:txBody>
          <a:bodyPr/>
          <a:lstStyle/>
          <a:p>
            <a:r>
              <a:rPr lang="ru-RU" dirty="0" smtClean="0"/>
              <a:t>Игровой экран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183" y="1319349"/>
            <a:ext cx="7929154" cy="49116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241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1894" y="250612"/>
            <a:ext cx="9601196" cy="1303867"/>
          </a:xfrm>
        </p:spPr>
        <p:txBody>
          <a:bodyPr/>
          <a:lstStyle/>
          <a:p>
            <a:r>
              <a:rPr lang="ru-RU" dirty="0" smtClean="0"/>
              <a:t>Гонка за растением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533" y="1306286"/>
            <a:ext cx="6479917" cy="4856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250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7208" y="237550"/>
            <a:ext cx="9601196" cy="1303867"/>
          </a:xfrm>
        </p:spPr>
        <p:txBody>
          <a:bodyPr/>
          <a:lstStyle/>
          <a:p>
            <a:r>
              <a:rPr lang="ru-RU" dirty="0" smtClean="0"/>
              <a:t>Результат игры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498" y="1201784"/>
            <a:ext cx="6968502" cy="48433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50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Игровой процесс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«Великий колдун сказал что </a:t>
            </a:r>
            <a:r>
              <a:rPr lang="ru-RU" dirty="0" err="1"/>
              <a:t>шадокские</a:t>
            </a:r>
            <a:r>
              <a:rPr lang="ru-RU" dirty="0"/>
              <a:t> ракеты терпят неудачи потому, что не хватает транзисторов в системах безопасности. Транзисторы нужного типа собирают с растений, произрастающих на огородах </a:t>
            </a:r>
            <a:r>
              <a:rPr lang="ru-RU" dirty="0" err="1"/>
              <a:t>Гибби</a:t>
            </a:r>
            <a:r>
              <a:rPr lang="ru-RU" dirty="0"/>
              <a:t>. Вы должны отправиться на планету </a:t>
            </a:r>
            <a:r>
              <a:rPr lang="ru-RU" dirty="0" err="1"/>
              <a:t>Гибби</a:t>
            </a:r>
            <a:r>
              <a:rPr lang="ru-RU" dirty="0"/>
              <a:t> и привести нужные транзисторы. Будьте осторожны, </a:t>
            </a:r>
            <a:r>
              <a:rPr lang="ru-RU" dirty="0" err="1"/>
              <a:t>Гибби</a:t>
            </a:r>
            <a:r>
              <a:rPr lang="ru-RU" dirty="0"/>
              <a:t> очень умны. Они позволяют </a:t>
            </a:r>
            <a:r>
              <a:rPr lang="ru-RU" dirty="0" err="1"/>
              <a:t>Шадокам</a:t>
            </a:r>
            <a:r>
              <a:rPr lang="ru-RU" dirty="0"/>
              <a:t> забираться в свои огороды, но защищают свои посадки. Всякий раз как, только растение зацветает, они мчатся, чтобы собрать урожай раньше </a:t>
            </a:r>
            <a:r>
              <a:rPr lang="ru-RU" dirty="0" err="1"/>
              <a:t>Шадока</a:t>
            </a:r>
            <a:r>
              <a:rPr lang="ru-RU" dirty="0"/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367841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Разбиение программы на взаимодействующие объекты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3256" y="2543971"/>
            <a:ext cx="5494802" cy="350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1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иерархии классов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200" y="2285999"/>
            <a:ext cx="5426235" cy="3827113"/>
          </a:xfrm>
        </p:spPr>
      </p:pic>
    </p:spTree>
    <p:extLst>
      <p:ext uri="{BB962C8B-B14F-4D97-AF65-F5344CB8AC3E}">
        <p14:creationId xmlns:p14="http://schemas.microsoft.com/office/powerpoint/2010/main" val="237459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</a:t>
            </a:r>
            <a:endParaRPr lang="ru-RU" dirty="0"/>
          </a:p>
        </p:txBody>
      </p:sp>
      <p:pic>
        <p:nvPicPr>
          <p:cNvPr id="4" name="Объект 3" descr="C:\university\OP\op2result\Classdiagram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174" y="2599508"/>
            <a:ext cx="5926946" cy="31180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528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C:\university\OP\op2result\Classdiagram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786" y="2371892"/>
            <a:ext cx="6329226" cy="35039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04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Структура интерфейса взаимодействия с пользователем</a:t>
            </a:r>
            <a:endParaRPr lang="ru-RU" dirty="0"/>
          </a:p>
        </p:txBody>
      </p:sp>
      <p:pic>
        <p:nvPicPr>
          <p:cNvPr id="4" name="Объект 3" descr="C:\university\OP\op2result\Usecasediagram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552" y="2479086"/>
            <a:ext cx="5354557" cy="35559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406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Разбиение на программные модули</a:t>
            </a:r>
            <a:endParaRPr lang="ru-RU" dirty="0"/>
          </a:p>
        </p:txBody>
      </p:sp>
      <p:pic>
        <p:nvPicPr>
          <p:cNvPr id="4" name="Объект 3" descr="C:\university\OP\op2result\Usecasediagram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833" y="2285999"/>
            <a:ext cx="5709841" cy="40102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938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Древовидная файловая структура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918" y="2543879"/>
            <a:ext cx="6599967" cy="3347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464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126</TotalTime>
  <Words>128</Words>
  <Application>Microsoft Office PowerPoint</Application>
  <PresentationFormat>Widescreen</PresentationFormat>
  <Paragraphs>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Garamond</vt:lpstr>
      <vt:lpstr>Натуральные материалы</vt:lpstr>
      <vt:lpstr>Разработка программного продукта «Водопроводчик»</vt:lpstr>
      <vt:lpstr>Игровой процесс</vt:lpstr>
      <vt:lpstr>Разбиение программы на взаимодействующие объекты</vt:lpstr>
      <vt:lpstr>Построение иерархии классов</vt:lpstr>
      <vt:lpstr>Builder</vt:lpstr>
      <vt:lpstr>Bridge</vt:lpstr>
      <vt:lpstr>Структура интерфейса взаимодействия с пользователем</vt:lpstr>
      <vt:lpstr>Разбиение на программные модули</vt:lpstr>
      <vt:lpstr>Древовидная файловая структура</vt:lpstr>
      <vt:lpstr>Стартовый экран</vt:lpstr>
      <vt:lpstr>Правила игры</vt:lpstr>
      <vt:lpstr>Игровой экран</vt:lpstr>
      <vt:lpstr>Гонка за растением</vt:lpstr>
      <vt:lpstr>Результат игры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программного продукта «Игра Шадоки»</dc:title>
  <dc:creator>lexa</dc:creator>
  <cp:lastModifiedBy>Moonman</cp:lastModifiedBy>
  <cp:revision>9</cp:revision>
  <dcterms:created xsi:type="dcterms:W3CDTF">2018-11-25T12:04:10Z</dcterms:created>
  <dcterms:modified xsi:type="dcterms:W3CDTF">2018-11-30T20:16:54Z</dcterms:modified>
</cp:coreProperties>
</file>