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315E4-8EB6-4361-B36D-8D0147531F7D}" v="7" dt="2020-09-28T15:49:59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C7E714E-B2AA-4B38-8478-DD84478FCEA2}"/>
    <pc:docChg chg="modSld">
      <pc:chgData name="" userId="" providerId="" clId="Web-{9C7E714E-B2AA-4B38-8478-DD84478FCEA2}" dt="2020-09-26T14:38:04.115" v="1" actId="20577"/>
      <pc:docMkLst>
        <pc:docMk/>
      </pc:docMkLst>
      <pc:sldChg chg="modSp">
        <pc:chgData name="" userId="" providerId="" clId="Web-{9C7E714E-B2AA-4B38-8478-DD84478FCEA2}" dt="2020-09-26T14:38:04.115" v="0" actId="20577"/>
        <pc:sldMkLst>
          <pc:docMk/>
          <pc:sldMk cId="3077711658" sldId="257"/>
        </pc:sldMkLst>
        <pc:spChg chg="mod">
          <ac:chgData name="" userId="" providerId="" clId="Web-{9C7E714E-B2AA-4B38-8478-DD84478FCEA2}" dt="2020-09-26T14:38:04.115" v="0" actId="20577"/>
          <ac:spMkLst>
            <pc:docMk/>
            <pc:sldMk cId="3077711658" sldId="257"/>
            <ac:spMk id="3" creationId="{CBDC77AF-6CA9-4EEE-A278-AF13D7FA2E3B}"/>
          </ac:spMkLst>
        </pc:spChg>
      </pc:sldChg>
    </pc:docChg>
  </pc:docChgLst>
  <pc:docChgLst>
    <pc:chgData name="Hipf Leon Christopher" userId="S::leon.hipf03@htl-salzburg.ac.at::b584229e-f171-4849-9e71-8393b7ec7daf" providerId="AD" clId="Web-{9C7E714E-B2AA-4B38-8478-DD84478FCEA2}"/>
    <pc:docChg chg="addSld delSld modSld addMainMaster delMainMaster">
      <pc:chgData name="Hipf Leon Christopher" userId="S::leon.hipf03@htl-salzburg.ac.at::b584229e-f171-4849-9e71-8393b7ec7daf" providerId="AD" clId="Web-{9C7E714E-B2AA-4B38-8478-DD84478FCEA2}" dt="2020-09-26T15:09:19.358" v="972"/>
      <pc:docMkLst>
        <pc:docMk/>
      </pc:docMkLst>
      <pc:sldChg chg="addSp modSp del mod setBg modClrScheme chgLayout">
        <pc:chgData name="Hipf Leon Christopher" userId="S::leon.hipf03@htl-salzburg.ac.at::b584229e-f171-4849-9e71-8393b7ec7daf" providerId="AD" clId="Web-{9C7E714E-B2AA-4B38-8478-DD84478FCEA2}" dt="2020-09-26T15:09:19.358" v="972"/>
        <pc:sldMkLst>
          <pc:docMk/>
          <pc:sldMk cId="1577499883" sldId="256"/>
        </pc:sldMkLst>
        <pc:spChg chg="mod">
          <ac:chgData name="Hipf Leon Christopher" userId="S::leon.hipf03@htl-salzburg.ac.at::b584229e-f171-4849-9e71-8393b7ec7daf" providerId="AD" clId="Web-{9C7E714E-B2AA-4B38-8478-DD84478FCEA2}" dt="2020-09-26T13:58:20.452" v="5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Hipf Leon Christopher" userId="S::leon.hipf03@htl-salzburg.ac.at::b584229e-f171-4849-9e71-8393b7ec7daf" providerId="AD" clId="Web-{9C7E714E-B2AA-4B38-8478-DD84478FCEA2}" dt="2020-09-26T13:58:20.952" v="8" actId="20577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Hipf Leon Christopher" userId="S::leon.hipf03@htl-salzburg.ac.at::b584229e-f171-4849-9e71-8393b7ec7daf" providerId="AD" clId="Web-{9C7E714E-B2AA-4B38-8478-DD84478FCEA2}" dt="2020-09-26T13:57:31.951" v="0"/>
          <ac:spMkLst>
            <pc:docMk/>
            <pc:sldMk cId="1577499883" sldId="256"/>
            <ac:spMk id="9" creationId="{608EAA06-5488-416B-B2B2-E55213011012}"/>
          </ac:spMkLst>
        </pc:spChg>
        <pc:picChg chg="add">
          <ac:chgData name="Hipf Leon Christopher" userId="S::leon.hipf03@htl-salzburg.ac.at::b584229e-f171-4849-9e71-8393b7ec7daf" providerId="AD" clId="Web-{9C7E714E-B2AA-4B38-8478-DD84478FCEA2}" dt="2020-09-26T13:57:31.951" v="0"/>
          <ac:picMkLst>
            <pc:docMk/>
            <pc:sldMk cId="1577499883" sldId="256"/>
            <ac:picMk id="4" creationId="{5E9B5964-69AC-4F13-AFB0-3672F97E631E}"/>
          </ac:picMkLst>
        </pc:picChg>
      </pc:sldChg>
      <pc:sldChg chg="modSp new">
        <pc:chgData name="Hipf Leon Christopher" userId="S::leon.hipf03@htl-salzburg.ac.at::b584229e-f171-4849-9e71-8393b7ec7daf" providerId="AD" clId="Web-{9C7E714E-B2AA-4B38-8478-DD84478FCEA2}" dt="2020-09-26T15:01:14.989" v="969" actId="20577"/>
        <pc:sldMkLst>
          <pc:docMk/>
          <pc:sldMk cId="1007294236" sldId="257"/>
        </pc:sldMkLst>
        <pc:spChg chg="mod">
          <ac:chgData name="Hipf Leon Christopher" userId="S::leon.hipf03@htl-salzburg.ac.at::b584229e-f171-4849-9e71-8393b7ec7daf" providerId="AD" clId="Web-{9C7E714E-B2AA-4B38-8478-DD84478FCEA2}" dt="2020-09-26T14:38:46.788" v="409" actId="20577"/>
          <ac:spMkLst>
            <pc:docMk/>
            <pc:sldMk cId="1007294236" sldId="257"/>
            <ac:spMk id="2" creationId="{69E8CF51-CDFA-4838-8B19-BB599B85FC87}"/>
          </ac:spMkLst>
        </pc:spChg>
        <pc:spChg chg="mod">
          <ac:chgData name="Hipf Leon Christopher" userId="S::leon.hipf03@htl-salzburg.ac.at::b584229e-f171-4849-9e71-8393b7ec7daf" providerId="AD" clId="Web-{9C7E714E-B2AA-4B38-8478-DD84478FCEA2}" dt="2020-09-26T15:01:14.989" v="969" actId="20577"/>
          <ac:spMkLst>
            <pc:docMk/>
            <pc:sldMk cId="1007294236" sldId="257"/>
            <ac:spMk id="3" creationId="{2AC5C04F-A582-4191-B226-03FBCC0F23F3}"/>
          </ac:spMkLst>
        </pc:spChg>
      </pc:sldChg>
      <pc:sldChg chg="addSp delSp modSp new del mod setBg">
        <pc:chgData name="Hipf Leon Christopher" userId="S::leon.hipf03@htl-salzburg.ac.at::b584229e-f171-4849-9e71-8393b7ec7daf" providerId="AD" clId="Web-{9C7E714E-B2AA-4B38-8478-DD84478FCEA2}" dt="2020-09-26T14:38:31.131" v="395"/>
        <pc:sldMkLst>
          <pc:docMk/>
          <pc:sldMk cId="3077711658" sldId="257"/>
        </pc:sldMkLst>
        <pc:spChg chg="mod">
          <ac:chgData name="Hipf Leon Christopher" userId="S::leon.hipf03@htl-salzburg.ac.at::b584229e-f171-4849-9e71-8393b7ec7daf" providerId="AD" clId="Web-{9C7E714E-B2AA-4B38-8478-DD84478FCEA2}" dt="2020-09-26T14:38:13.475" v="383" actId="20577"/>
          <ac:spMkLst>
            <pc:docMk/>
            <pc:sldMk cId="3077711658" sldId="257"/>
            <ac:spMk id="2" creationId="{5285B066-64CD-4259-8E05-3A5EBBD2981E}"/>
          </ac:spMkLst>
        </pc:spChg>
        <pc:spChg chg="add del mod">
          <ac:chgData name="Hipf Leon Christopher" userId="S::leon.hipf03@htl-salzburg.ac.at::b584229e-f171-4849-9e71-8393b7ec7daf" providerId="AD" clId="Web-{9C7E714E-B2AA-4B38-8478-DD84478FCEA2}" dt="2020-09-26T14:38:06.724" v="372" actId="20577"/>
          <ac:spMkLst>
            <pc:docMk/>
            <pc:sldMk cId="3077711658" sldId="257"/>
            <ac:spMk id="3" creationId="{CBDC77AF-6CA9-4EEE-A278-AF13D7FA2E3B}"/>
          </ac:spMkLst>
        </pc:spChg>
        <pc:spChg chg="add mod">
          <ac:chgData name="Hipf Leon Christopher" userId="S::leon.hipf03@htl-salzburg.ac.at::b584229e-f171-4849-9e71-8393b7ec7daf" providerId="AD" clId="Web-{9C7E714E-B2AA-4B38-8478-DD84478FCEA2}" dt="2020-09-26T14:38:29.475" v="392" actId="20577"/>
          <ac:spMkLst>
            <pc:docMk/>
            <pc:sldMk cId="3077711658" sldId="257"/>
            <ac:spMk id="4" creationId="{360CCBF2-9C9A-4FF8-A2A7-7C5664FCB876}"/>
          </ac:spMkLst>
        </pc:spChg>
        <pc:spChg chg="add del">
          <ac:chgData name="Hipf Leon Christopher" userId="S::leon.hipf03@htl-salzburg.ac.at::b584229e-f171-4849-9e71-8393b7ec7daf" providerId="AD" clId="Web-{9C7E714E-B2AA-4B38-8478-DD84478FCEA2}" dt="2020-09-26T14:08:11.698" v="156"/>
          <ac:spMkLst>
            <pc:docMk/>
            <pc:sldMk cId="3077711658" sldId="257"/>
            <ac:spMk id="8" creationId="{9A6C2C86-63BF-47D5-AA3F-905111A238E2}"/>
          </ac:spMkLst>
        </pc:spChg>
        <pc:graphicFrameChg chg="add del">
          <ac:chgData name="Hipf Leon Christopher" userId="S::leon.hipf03@htl-salzburg.ac.at::b584229e-f171-4849-9e71-8393b7ec7daf" providerId="AD" clId="Web-{9C7E714E-B2AA-4B38-8478-DD84478FCEA2}" dt="2020-09-26T14:08:01.026" v="154"/>
          <ac:graphicFrameMkLst>
            <pc:docMk/>
            <pc:sldMk cId="3077711658" sldId="257"/>
            <ac:graphicFrameMk id="5" creationId="{BE378FCE-5DC3-4BD7-9308-C3C98847B89A}"/>
          </ac:graphicFrameMkLst>
        </pc:graphicFrameChg>
        <pc:cxnChg chg="add del">
          <ac:chgData name="Hipf Leon Christopher" userId="S::leon.hipf03@htl-salzburg.ac.at::b584229e-f171-4849-9e71-8393b7ec7daf" providerId="AD" clId="Web-{9C7E714E-B2AA-4B38-8478-DD84478FCEA2}" dt="2020-09-26T14:08:11.698" v="156"/>
          <ac:cxnSpMkLst>
            <pc:docMk/>
            <pc:sldMk cId="3077711658" sldId="257"/>
            <ac:cxnSpMk id="10" creationId="{425A0768-3044-4AA9-A889-D2CAA68C517A}"/>
          </ac:cxnSpMkLst>
        </pc:cxnChg>
      </pc:sldChg>
      <pc:sldChg chg="new del">
        <pc:chgData name="Hipf Leon Christopher" userId="S::leon.hipf03@htl-salzburg.ac.at::b584229e-f171-4849-9e71-8393b7ec7daf" providerId="AD" clId="Web-{9C7E714E-B2AA-4B38-8478-DD84478FCEA2}" dt="2020-09-26T14:01:27.737" v="36"/>
        <pc:sldMkLst>
          <pc:docMk/>
          <pc:sldMk cId="4294130227" sldId="257"/>
        </pc:sldMkLst>
      </pc:sldChg>
      <pc:sldChg chg="addSp delSp modSp new">
        <pc:chgData name="Hipf Leon Christopher" userId="S::leon.hipf03@htl-salzburg.ac.at::b584229e-f171-4849-9e71-8393b7ec7daf" providerId="AD" clId="Web-{9C7E714E-B2AA-4B38-8478-DD84478FCEA2}" dt="2020-09-26T15:00:11.643" v="961" actId="14100"/>
        <pc:sldMkLst>
          <pc:docMk/>
          <pc:sldMk cId="102127707" sldId="258"/>
        </pc:sldMkLst>
        <pc:spChg chg="mod">
          <ac:chgData name="Hipf Leon Christopher" userId="S::leon.hipf03@htl-salzburg.ac.at::b584229e-f171-4849-9e71-8393b7ec7daf" providerId="AD" clId="Web-{9C7E714E-B2AA-4B38-8478-DD84478FCEA2}" dt="2020-09-26T14:49:04.520" v="802" actId="20577"/>
          <ac:spMkLst>
            <pc:docMk/>
            <pc:sldMk cId="102127707" sldId="258"/>
            <ac:spMk id="2" creationId="{5E409BA1-594D-487B-98D0-C1339C3FABB4}"/>
          </ac:spMkLst>
        </pc:spChg>
        <pc:spChg chg="add mod">
          <ac:chgData name="Hipf Leon Christopher" userId="S::leon.hipf03@htl-salzburg.ac.at::b584229e-f171-4849-9e71-8393b7ec7daf" providerId="AD" clId="Web-{9C7E714E-B2AA-4B38-8478-DD84478FCEA2}" dt="2020-09-26T14:58:40.282" v="920" actId="1076"/>
          <ac:spMkLst>
            <pc:docMk/>
            <pc:sldMk cId="102127707" sldId="258"/>
            <ac:spMk id="3" creationId="{DCDE1DA7-F4F2-4EE0-B72F-1CBF303C09EA}"/>
          </ac:spMkLst>
        </pc:spChg>
        <pc:spChg chg="add mod">
          <ac:chgData name="Hipf Leon Christopher" userId="S::leon.hipf03@htl-salzburg.ac.at::b584229e-f171-4849-9e71-8393b7ec7daf" providerId="AD" clId="Web-{9C7E714E-B2AA-4B38-8478-DD84478FCEA2}" dt="2020-09-26T14:59:39.737" v="955" actId="1076"/>
          <ac:spMkLst>
            <pc:docMk/>
            <pc:sldMk cId="102127707" sldId="258"/>
            <ac:spMk id="4" creationId="{CE28094F-41F5-46D6-A1F2-FB0D43A73A4E}"/>
          </ac:spMkLst>
        </pc:spChg>
        <pc:spChg chg="add del">
          <ac:chgData name="Hipf Leon Christopher" userId="S::leon.hipf03@htl-salzburg.ac.at::b584229e-f171-4849-9e71-8393b7ec7daf" providerId="AD" clId="Web-{9C7E714E-B2AA-4B38-8478-DD84478FCEA2}" dt="2020-09-26T14:51:37.304" v="833"/>
          <ac:spMkLst>
            <pc:docMk/>
            <pc:sldMk cId="102127707" sldId="258"/>
            <ac:spMk id="6" creationId="{B3F6A816-9F14-4DBD-80B6-53F4F424A745}"/>
          </ac:spMkLst>
        </pc:spChg>
        <pc:spChg chg="add mod">
          <ac:chgData name="Hipf Leon Christopher" userId="S::leon.hipf03@htl-salzburg.ac.at::b584229e-f171-4849-9e71-8393b7ec7daf" providerId="AD" clId="Web-{9C7E714E-B2AA-4B38-8478-DD84478FCEA2}" dt="2020-09-26T14:59:54.362" v="957" actId="1076"/>
          <ac:spMkLst>
            <pc:docMk/>
            <pc:sldMk cId="102127707" sldId="258"/>
            <ac:spMk id="7" creationId="{BE078313-5989-402F-B1EE-959D3AB91306}"/>
          </ac:spMkLst>
        </pc:spChg>
        <pc:spChg chg="add del">
          <ac:chgData name="Hipf Leon Christopher" userId="S::leon.hipf03@htl-salzburg.ac.at::b584229e-f171-4849-9e71-8393b7ec7daf" providerId="AD" clId="Web-{9C7E714E-B2AA-4B38-8478-DD84478FCEA2}" dt="2020-09-26T14:54:05.136" v="847"/>
          <ac:spMkLst>
            <pc:docMk/>
            <pc:sldMk cId="102127707" sldId="258"/>
            <ac:spMk id="8" creationId="{0D26C14E-F2FE-4C27-856B-047F7D1F472A}"/>
          </ac:spMkLst>
        </pc:spChg>
        <pc:spChg chg="add mod">
          <ac:chgData name="Hipf Leon Christopher" userId="S::leon.hipf03@htl-salzburg.ac.at::b584229e-f171-4849-9e71-8393b7ec7daf" providerId="AD" clId="Web-{9C7E714E-B2AA-4B38-8478-DD84478FCEA2}" dt="2020-09-26T14:58:40.298" v="924" actId="1076"/>
          <ac:spMkLst>
            <pc:docMk/>
            <pc:sldMk cId="102127707" sldId="258"/>
            <ac:spMk id="9" creationId="{3325E42C-93C0-4F4A-A87A-07B4CC88C586}"/>
          </ac:spMkLst>
        </pc:spChg>
        <pc:spChg chg="add mod">
          <ac:chgData name="Hipf Leon Christopher" userId="S::leon.hipf03@htl-salzburg.ac.at::b584229e-f171-4849-9e71-8393b7ec7daf" providerId="AD" clId="Web-{9C7E714E-B2AA-4B38-8478-DD84478FCEA2}" dt="2020-09-26T14:58:40.313" v="927" actId="1076"/>
          <ac:spMkLst>
            <pc:docMk/>
            <pc:sldMk cId="102127707" sldId="258"/>
            <ac:spMk id="13" creationId="{142F2D93-84A0-4914-BE16-BAFAEE2B98EA}"/>
          </ac:spMkLst>
        </pc:spChg>
        <pc:spChg chg="add del">
          <ac:chgData name="Hipf Leon Christopher" userId="S::leon.hipf03@htl-salzburg.ac.at::b584229e-f171-4849-9e71-8393b7ec7daf" providerId="AD" clId="Web-{9C7E714E-B2AA-4B38-8478-DD84478FCEA2}" dt="2020-09-26T14:57:17.858" v="893"/>
          <ac:spMkLst>
            <pc:docMk/>
            <pc:sldMk cId="102127707" sldId="258"/>
            <ac:spMk id="16" creationId="{73EB7CA1-0941-4200-8B96-5AB31A72D5F6}"/>
          </ac:spMkLst>
        </pc:spChg>
        <pc:spChg chg="add mod">
          <ac:chgData name="Hipf Leon Christopher" userId="S::leon.hipf03@htl-salzburg.ac.at::b584229e-f171-4849-9e71-8393b7ec7daf" providerId="AD" clId="Web-{9C7E714E-B2AA-4B38-8478-DD84478FCEA2}" dt="2020-09-26T14:58:40.329" v="930" actId="1076"/>
          <ac:spMkLst>
            <pc:docMk/>
            <pc:sldMk cId="102127707" sldId="258"/>
            <ac:spMk id="17" creationId="{E8760CD6-8C06-49C9-A528-EC9C1F351045}"/>
          </ac:spMkLst>
        </pc:spChg>
        <pc:spChg chg="add del">
          <ac:chgData name="Hipf Leon Christopher" userId="S::leon.hipf03@htl-salzburg.ac.at::b584229e-f171-4849-9e71-8393b7ec7daf" providerId="AD" clId="Web-{9C7E714E-B2AA-4B38-8478-DD84478FCEA2}" dt="2020-09-26T14:58:22.344" v="919"/>
          <ac:spMkLst>
            <pc:docMk/>
            <pc:sldMk cId="102127707" sldId="258"/>
            <ac:spMk id="20" creationId="{E8D5AC4B-2A62-469B-A9C0-62D1449C435F}"/>
          </ac:spMkLst>
        </pc:spChg>
        <pc:spChg chg="add mod">
          <ac:chgData name="Hipf Leon Christopher" userId="S::leon.hipf03@htl-salzburg.ac.at::b584229e-f171-4849-9e71-8393b7ec7daf" providerId="AD" clId="Web-{9C7E714E-B2AA-4B38-8478-DD84478FCEA2}" dt="2020-09-26T14:58:53.829" v="937" actId="20577"/>
          <ac:spMkLst>
            <pc:docMk/>
            <pc:sldMk cId="102127707" sldId="258"/>
            <ac:spMk id="21" creationId="{C7476529-624B-4928-90D7-D06E80FCB113}"/>
          </ac:spMkLst>
        </pc:spChg>
        <pc:spChg chg="add mod">
          <ac:chgData name="Hipf Leon Christopher" userId="S::leon.hipf03@htl-salzburg.ac.at::b584229e-f171-4849-9e71-8393b7ec7daf" providerId="AD" clId="Web-{9C7E714E-B2AA-4B38-8478-DD84478FCEA2}" dt="2020-09-26T14:59:03.736" v="945" actId="20577"/>
          <ac:spMkLst>
            <pc:docMk/>
            <pc:sldMk cId="102127707" sldId="258"/>
            <ac:spMk id="22" creationId="{94D4313B-C320-4530-B5B4-4977C06A4D79}"/>
          </ac:spMkLst>
        </pc:spChg>
        <pc:cxnChg chg="add mod">
          <ac:chgData name="Hipf Leon Christopher" userId="S::leon.hipf03@htl-salzburg.ac.at::b584229e-f171-4849-9e71-8393b7ec7daf" providerId="AD" clId="Web-{9C7E714E-B2AA-4B38-8478-DD84478FCEA2}" dt="2020-09-26T14:58:40.282" v="922" actId="1076"/>
          <ac:cxnSpMkLst>
            <pc:docMk/>
            <pc:sldMk cId="102127707" sldId="258"/>
            <ac:cxnSpMk id="5" creationId="{B1F84093-CDFF-42D1-BB2A-9BDC2D591FF9}"/>
          </ac:cxnSpMkLst>
        </pc:cxnChg>
        <pc:cxnChg chg="add mod">
          <ac:chgData name="Hipf Leon Christopher" userId="S::leon.hipf03@htl-salzburg.ac.at::b584229e-f171-4849-9e71-8393b7ec7daf" providerId="AD" clId="Web-{9C7E714E-B2AA-4B38-8478-DD84478FCEA2}" dt="2020-09-26T14:58:40.298" v="925" actId="1076"/>
          <ac:cxnSpMkLst>
            <pc:docMk/>
            <pc:sldMk cId="102127707" sldId="258"/>
            <ac:cxnSpMk id="10" creationId="{7EB42449-6F59-4EA5-BC03-C94DC5724A15}"/>
          </ac:cxnSpMkLst>
        </pc:cxnChg>
        <pc:cxnChg chg="add mod">
          <ac:chgData name="Hipf Leon Christopher" userId="S::leon.hipf03@htl-salzburg.ac.at::b584229e-f171-4849-9e71-8393b7ec7daf" providerId="AD" clId="Web-{9C7E714E-B2AA-4B38-8478-DD84478FCEA2}" dt="2020-09-26T15:00:11.643" v="961" actId="14100"/>
          <ac:cxnSpMkLst>
            <pc:docMk/>
            <pc:sldMk cId="102127707" sldId="258"/>
            <ac:cxnSpMk id="11" creationId="{C003DBE6-09C7-48F9-834A-63A6D7C959E3}"/>
          </ac:cxnSpMkLst>
        </pc:cxnChg>
        <pc:cxnChg chg="add del mod">
          <ac:chgData name="Hipf Leon Christopher" userId="S::leon.hipf03@htl-salzburg.ac.at::b584229e-f171-4849-9e71-8393b7ec7daf" providerId="AD" clId="Web-{9C7E714E-B2AA-4B38-8478-DD84478FCEA2}" dt="2020-09-26T14:56:34.733" v="885"/>
          <ac:cxnSpMkLst>
            <pc:docMk/>
            <pc:sldMk cId="102127707" sldId="258"/>
            <ac:cxnSpMk id="12" creationId="{5B356A98-6594-40E7-9C47-1072167B88DE}"/>
          </ac:cxnSpMkLst>
        </pc:cxnChg>
        <pc:cxnChg chg="add mod">
          <ac:chgData name="Hipf Leon Christopher" userId="S::leon.hipf03@htl-salzburg.ac.at::b584229e-f171-4849-9e71-8393b7ec7daf" providerId="AD" clId="Web-{9C7E714E-B2AA-4B38-8478-DD84478FCEA2}" dt="2020-09-26T14:58:40.313" v="928" actId="1076"/>
          <ac:cxnSpMkLst>
            <pc:docMk/>
            <pc:sldMk cId="102127707" sldId="258"/>
            <ac:cxnSpMk id="14" creationId="{EA74F820-76CB-41BD-9749-6502C61DAB56}"/>
          </ac:cxnSpMkLst>
        </pc:cxnChg>
        <pc:cxnChg chg="add mod">
          <ac:chgData name="Hipf Leon Christopher" userId="S::leon.hipf03@htl-salzburg.ac.at::b584229e-f171-4849-9e71-8393b7ec7daf" providerId="AD" clId="Web-{9C7E714E-B2AA-4B38-8478-DD84478FCEA2}" dt="2020-09-26T14:58:40.313" v="929" actId="1076"/>
          <ac:cxnSpMkLst>
            <pc:docMk/>
            <pc:sldMk cId="102127707" sldId="258"/>
            <ac:cxnSpMk id="15" creationId="{38AE767D-03B4-4966-97EF-1A45CB81E2D2}"/>
          </ac:cxnSpMkLst>
        </pc:cxnChg>
        <pc:cxnChg chg="add mod">
          <ac:chgData name="Hipf Leon Christopher" userId="S::leon.hipf03@htl-salzburg.ac.at::b584229e-f171-4849-9e71-8393b7ec7daf" providerId="AD" clId="Web-{9C7E714E-B2AA-4B38-8478-DD84478FCEA2}" dt="2020-09-26T14:59:50.299" v="956" actId="1076"/>
          <ac:cxnSpMkLst>
            <pc:docMk/>
            <pc:sldMk cId="102127707" sldId="258"/>
            <ac:cxnSpMk id="18" creationId="{41CBDDD7-8E23-4227-B7CF-BE2438B9798B}"/>
          </ac:cxnSpMkLst>
        </pc:cxnChg>
        <pc:cxnChg chg="add mod">
          <ac:chgData name="Hipf Leon Christopher" userId="S::leon.hipf03@htl-salzburg.ac.at::b584229e-f171-4849-9e71-8393b7ec7daf" providerId="AD" clId="Web-{9C7E714E-B2AA-4B38-8478-DD84478FCEA2}" dt="2020-09-26T14:58:40.329" v="932" actId="1076"/>
          <ac:cxnSpMkLst>
            <pc:docMk/>
            <pc:sldMk cId="102127707" sldId="258"/>
            <ac:cxnSpMk id="19" creationId="{BF16A03E-FD16-4344-9826-0FE68C406D85}"/>
          </ac:cxnSpMkLst>
        </pc:cxnChg>
        <pc:cxnChg chg="add mod">
          <ac:chgData name="Hipf Leon Christopher" userId="S::leon.hipf03@htl-salzburg.ac.at::b584229e-f171-4849-9e71-8393b7ec7daf" providerId="AD" clId="Web-{9C7E714E-B2AA-4B38-8478-DD84478FCEA2}" dt="2020-09-26T14:59:15.986" v="949" actId="1076"/>
          <ac:cxnSpMkLst>
            <pc:docMk/>
            <pc:sldMk cId="102127707" sldId="258"/>
            <ac:cxnSpMk id="23" creationId="{CFD40751-A6DE-4149-8EA1-097DC61768EE}"/>
          </ac:cxnSpMkLst>
        </pc:cxnChg>
        <pc:cxnChg chg="add mod">
          <ac:chgData name="Hipf Leon Christopher" userId="S::leon.hipf03@htl-salzburg.ac.at::b584229e-f171-4849-9e71-8393b7ec7daf" providerId="AD" clId="Web-{9C7E714E-B2AA-4B38-8478-DD84478FCEA2}" dt="2020-09-26T14:59:23.689" v="953" actId="1076"/>
          <ac:cxnSpMkLst>
            <pc:docMk/>
            <pc:sldMk cId="102127707" sldId="258"/>
            <ac:cxnSpMk id="24" creationId="{50DE6C15-CAD8-4F57-93D3-7D30AB212F99}"/>
          </ac:cxnSpMkLst>
        </pc:cxnChg>
      </pc:sldChg>
      <pc:sldChg chg="addSp delSp modSp new del">
        <pc:chgData name="Hipf Leon Christopher" userId="S::leon.hipf03@htl-salzburg.ac.at::b584229e-f171-4849-9e71-8393b7ec7daf" providerId="AD" clId="Web-{9C7E714E-B2AA-4B38-8478-DD84478FCEA2}" dt="2020-09-26T14:01:30.378" v="37"/>
        <pc:sldMkLst>
          <pc:docMk/>
          <pc:sldMk cId="2110136446" sldId="258"/>
        </pc:sldMkLst>
        <pc:spChg chg="mod">
          <ac:chgData name="Hipf Leon Christopher" userId="S::leon.hipf03@htl-salzburg.ac.at::b584229e-f171-4849-9e71-8393b7ec7daf" providerId="AD" clId="Web-{9C7E714E-B2AA-4B38-8478-DD84478FCEA2}" dt="2020-09-26T13:59:19.844" v="21" actId="20577"/>
          <ac:spMkLst>
            <pc:docMk/>
            <pc:sldMk cId="2110136446" sldId="258"/>
            <ac:spMk id="2" creationId="{329072DC-060C-49FD-90E1-09958BE6B3C6}"/>
          </ac:spMkLst>
        </pc:spChg>
        <pc:spChg chg="add del mod">
          <ac:chgData name="Hipf Leon Christopher" userId="S::leon.hipf03@htl-salzburg.ac.at::b584229e-f171-4849-9e71-8393b7ec7daf" providerId="AD" clId="Web-{9C7E714E-B2AA-4B38-8478-DD84478FCEA2}" dt="2020-09-26T14:01:19.846" v="35"/>
          <ac:spMkLst>
            <pc:docMk/>
            <pc:sldMk cId="2110136446" sldId="258"/>
            <ac:spMk id="22" creationId="{8BB8FBFB-3A96-4F2C-861B-C4017818B0B1}"/>
          </ac:spMkLst>
        </pc:spChg>
        <pc:graphicFrameChg chg="add del mod modGraphic">
          <ac:chgData name="Hipf Leon Christopher" userId="S::leon.hipf03@htl-salzburg.ac.at::b584229e-f171-4849-9e71-8393b7ec7daf" providerId="AD" clId="Web-{9C7E714E-B2AA-4B38-8478-DD84478FCEA2}" dt="2020-09-26T14:00:32.626" v="25"/>
          <ac:graphicFrameMkLst>
            <pc:docMk/>
            <pc:sldMk cId="2110136446" sldId="258"/>
            <ac:graphicFrameMk id="3" creationId="{A1257F3E-1E93-455F-99AB-74DD7D093029}"/>
          </ac:graphicFrameMkLst>
        </pc:graphicFrameChg>
      </pc:sldChg>
      <pc:sldMasterChg chg="del delSldLayout">
        <pc:chgData name="Hipf Leon Christopher" userId="S::leon.hipf03@htl-salzburg.ac.at::b584229e-f171-4849-9e71-8393b7ec7daf" providerId="AD" clId="Web-{9C7E714E-B2AA-4B38-8478-DD84478FCEA2}" dt="2020-09-26T13:57:31.951" v="0"/>
        <pc:sldMasterMkLst>
          <pc:docMk/>
          <pc:sldMasterMk cId="594725491" sldId="2147483648"/>
        </pc:sldMasterMkLst>
        <pc:sldLayoutChg chg="del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replId addSldLayout">
        <pc:chgData name="Hipf Leon Christopher" userId="S::leon.hipf03@htl-salzburg.ac.at::b584229e-f171-4849-9e71-8393b7ec7daf" providerId="AD" clId="Web-{9C7E714E-B2AA-4B38-8478-DD84478FCEA2}" dt="2020-09-26T13:57:31.951" v="0"/>
        <pc:sldMasterMkLst>
          <pc:docMk/>
          <pc:sldMasterMk cId="880898594" sldId="2147483660"/>
        </pc:sldMasterMkLst>
        <pc:sldLayoutChg chg="ad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3559483588" sldId="2147483661"/>
          </pc:sldLayoutMkLst>
        </pc:sldLayoutChg>
        <pc:sldLayoutChg chg="ad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1508882936" sldId="2147483662"/>
          </pc:sldLayoutMkLst>
        </pc:sldLayoutChg>
        <pc:sldLayoutChg chg="ad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4106311005" sldId="2147483663"/>
          </pc:sldLayoutMkLst>
        </pc:sldLayoutChg>
        <pc:sldLayoutChg chg="ad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596835923" sldId="2147483664"/>
          </pc:sldLayoutMkLst>
        </pc:sldLayoutChg>
        <pc:sldLayoutChg chg="ad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2525167942" sldId="2147483665"/>
          </pc:sldLayoutMkLst>
        </pc:sldLayoutChg>
        <pc:sldLayoutChg chg="ad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3482594065" sldId="2147483666"/>
          </pc:sldLayoutMkLst>
        </pc:sldLayoutChg>
        <pc:sldLayoutChg chg="ad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2241782966" sldId="2147483667"/>
          </pc:sldLayoutMkLst>
        </pc:sldLayoutChg>
        <pc:sldLayoutChg chg="add replI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3769538940" sldId="2147483668"/>
          </pc:sldLayoutMkLst>
        </pc:sldLayoutChg>
        <pc:sldLayoutChg chg="add replI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1124158234" sldId="2147483669"/>
          </pc:sldLayoutMkLst>
        </pc:sldLayoutChg>
        <pc:sldLayoutChg chg="add replI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3576376109" sldId="2147483670"/>
          </pc:sldLayoutMkLst>
        </pc:sldLayoutChg>
        <pc:sldLayoutChg chg="add replI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806922694" sldId="2147483671"/>
          </pc:sldLayoutMkLst>
        </pc:sldLayoutChg>
        <pc:sldLayoutChg chg="add replI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75729176" sldId="2147483672"/>
          </pc:sldLayoutMkLst>
        </pc:sldLayoutChg>
        <pc:sldLayoutChg chg="add replI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2794610556" sldId="2147483673"/>
          </pc:sldLayoutMkLst>
        </pc:sldLayoutChg>
        <pc:sldLayoutChg chg="add replI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1105917222" sldId="2147483674"/>
          </pc:sldLayoutMkLst>
        </pc:sldLayoutChg>
        <pc:sldLayoutChg chg="add replI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625676452" sldId="2147483675"/>
          </pc:sldLayoutMkLst>
        </pc:sldLayoutChg>
        <pc:sldLayoutChg chg="add replI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2420388974" sldId="2147483676"/>
          </pc:sldLayoutMkLst>
        </pc:sldLayoutChg>
        <pc:sldLayoutChg chg="add replId">
          <pc:chgData name="Hipf Leon Christopher" userId="S::leon.hipf03@htl-salzburg.ac.at::b584229e-f171-4849-9e71-8393b7ec7daf" providerId="AD" clId="Web-{9C7E714E-B2AA-4B38-8478-DD84478FCEA2}" dt="2020-09-26T13:57:31.951" v="0"/>
          <pc:sldLayoutMkLst>
            <pc:docMk/>
            <pc:sldMasterMk cId="880898594" sldId="2147483660"/>
            <pc:sldLayoutMk cId="524603002" sldId="2147483677"/>
          </pc:sldLayoutMkLst>
        </pc:sldLayoutChg>
      </pc:sldMasterChg>
    </pc:docChg>
  </pc:docChgLst>
  <pc:docChgLst>
    <pc:chgData name="Leon Christopher" userId="b584229e-f171-4849-9e71-8393b7ec7daf" providerId="ADAL" clId="{84D315E4-8EB6-4361-B36D-8D0147531F7D}"/>
    <pc:docChg chg="undo custSel modSld">
      <pc:chgData name="Leon Christopher" userId="b584229e-f171-4849-9e71-8393b7ec7daf" providerId="ADAL" clId="{84D315E4-8EB6-4361-B36D-8D0147531F7D}" dt="2020-09-28T15:52:19.462" v="241" actId="1076"/>
      <pc:docMkLst>
        <pc:docMk/>
      </pc:docMkLst>
      <pc:sldChg chg="modSp mod">
        <pc:chgData name="Leon Christopher" userId="b584229e-f171-4849-9e71-8393b7ec7daf" providerId="ADAL" clId="{84D315E4-8EB6-4361-B36D-8D0147531F7D}" dt="2020-09-28T14:48:27.837" v="48" actId="1076"/>
        <pc:sldMkLst>
          <pc:docMk/>
          <pc:sldMk cId="1007294236" sldId="257"/>
        </pc:sldMkLst>
        <pc:spChg chg="mod">
          <ac:chgData name="Leon Christopher" userId="b584229e-f171-4849-9e71-8393b7ec7daf" providerId="ADAL" clId="{84D315E4-8EB6-4361-B36D-8D0147531F7D}" dt="2020-09-28T10:33:28.758" v="0"/>
          <ac:spMkLst>
            <pc:docMk/>
            <pc:sldMk cId="1007294236" sldId="257"/>
            <ac:spMk id="2" creationId="{69E8CF51-CDFA-4838-8B19-BB599B85FC87}"/>
          </ac:spMkLst>
        </pc:spChg>
        <pc:spChg chg="mod">
          <ac:chgData name="Leon Christopher" userId="b584229e-f171-4849-9e71-8393b7ec7daf" providerId="ADAL" clId="{84D315E4-8EB6-4361-B36D-8D0147531F7D}" dt="2020-09-28T14:48:27.837" v="48" actId="1076"/>
          <ac:spMkLst>
            <pc:docMk/>
            <pc:sldMk cId="1007294236" sldId="257"/>
            <ac:spMk id="3" creationId="{2AC5C04F-A582-4191-B226-03FBCC0F23F3}"/>
          </ac:spMkLst>
        </pc:spChg>
      </pc:sldChg>
      <pc:sldChg chg="addSp delSp modSp mod">
        <pc:chgData name="Leon Christopher" userId="b584229e-f171-4849-9e71-8393b7ec7daf" providerId="ADAL" clId="{84D315E4-8EB6-4361-B36D-8D0147531F7D}" dt="2020-09-28T15:52:19.462" v="241" actId="1076"/>
        <pc:sldMkLst>
          <pc:docMk/>
          <pc:sldMk cId="102127707" sldId="258"/>
        </pc:sldMkLst>
        <pc:spChg chg="mod">
          <ac:chgData name="Leon Christopher" userId="b584229e-f171-4849-9e71-8393b7ec7daf" providerId="ADAL" clId="{84D315E4-8EB6-4361-B36D-8D0147531F7D}" dt="2020-09-28T15:42:51.787" v="165" actId="1076"/>
          <ac:spMkLst>
            <pc:docMk/>
            <pc:sldMk cId="102127707" sldId="258"/>
            <ac:spMk id="2" creationId="{5E409BA1-594D-487B-98D0-C1339C3FABB4}"/>
          </ac:spMkLst>
        </pc:spChg>
        <pc:spChg chg="mod">
          <ac:chgData name="Leon Christopher" userId="b584229e-f171-4849-9e71-8393b7ec7daf" providerId="ADAL" clId="{84D315E4-8EB6-4361-B36D-8D0147531F7D}" dt="2020-09-28T15:51:03.153" v="237" actId="20577"/>
          <ac:spMkLst>
            <pc:docMk/>
            <pc:sldMk cId="102127707" sldId="258"/>
            <ac:spMk id="3" creationId="{DCDE1DA7-F4F2-4EE0-B72F-1CBF303C09EA}"/>
          </ac:spMkLst>
        </pc:spChg>
        <pc:spChg chg="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4" creationId="{CE28094F-41F5-46D6-A1F2-FB0D43A73A4E}"/>
          </ac:spMkLst>
        </pc:spChg>
        <pc:spChg chg="add 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6" creationId="{A95963F4-4A9D-44DA-98F9-B9EA20A5EAEB}"/>
          </ac:spMkLst>
        </pc:spChg>
        <pc:spChg chg="mod">
          <ac:chgData name="Leon Christopher" userId="b584229e-f171-4849-9e71-8393b7ec7daf" providerId="ADAL" clId="{84D315E4-8EB6-4361-B36D-8D0147531F7D}" dt="2020-09-28T15:52:19.462" v="241" actId="1076"/>
          <ac:spMkLst>
            <pc:docMk/>
            <pc:sldMk cId="102127707" sldId="258"/>
            <ac:spMk id="7" creationId="{BE078313-5989-402F-B1EE-959D3AB91306}"/>
          </ac:spMkLst>
        </pc:spChg>
        <pc:spChg chg="add 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8" creationId="{EF289F89-DE60-49BF-8035-DC430FFB962D}"/>
          </ac:spMkLst>
        </pc:spChg>
        <pc:spChg chg="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9" creationId="{3325E42C-93C0-4F4A-A87A-07B4CC88C586}"/>
          </ac:spMkLst>
        </pc:spChg>
        <pc:spChg chg="add 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12" creationId="{839BD28F-540F-4724-9123-F2BAD4362324}"/>
          </ac:spMkLst>
        </pc:spChg>
        <pc:spChg chg="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13" creationId="{142F2D93-84A0-4914-BE16-BAFAEE2B98EA}"/>
          </ac:spMkLst>
        </pc:spChg>
        <pc:spChg chg="add 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16" creationId="{DBCAD2EE-0189-4A00-8F74-F8C5E03FC250}"/>
          </ac:spMkLst>
        </pc:spChg>
        <pc:spChg chg="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17" creationId="{E8760CD6-8C06-49C9-A528-EC9C1F351045}"/>
          </ac:spMkLst>
        </pc:spChg>
        <pc:spChg chg="add 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20" creationId="{89935C1A-11ED-44E6-B9A7-C9039E645C76}"/>
          </ac:spMkLst>
        </pc:spChg>
        <pc:spChg chg="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21" creationId="{C7476529-624B-4928-90D7-D06E80FCB113}"/>
          </ac:spMkLst>
        </pc:spChg>
        <pc:spChg chg="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22" creationId="{94D4313B-C320-4530-B5B4-4977C06A4D79}"/>
          </ac:spMkLst>
        </pc:spChg>
        <pc:spChg chg="add del mod">
          <ac:chgData name="Leon Christopher" userId="b584229e-f171-4849-9e71-8393b7ec7daf" providerId="ADAL" clId="{84D315E4-8EB6-4361-B36D-8D0147531F7D}" dt="2020-09-28T15:44:49.860" v="173" actId="478"/>
          <ac:spMkLst>
            <pc:docMk/>
            <pc:sldMk cId="102127707" sldId="258"/>
            <ac:spMk id="43" creationId="{7142664C-660D-41B6-8968-A2BE0D61D9E5}"/>
          </ac:spMkLst>
        </pc:spChg>
        <pc:spChg chg="add mod">
          <ac:chgData name="Leon Christopher" userId="b584229e-f171-4849-9e71-8393b7ec7daf" providerId="ADAL" clId="{84D315E4-8EB6-4361-B36D-8D0147531F7D}" dt="2020-09-28T15:50:14.623" v="209" actId="1076"/>
          <ac:spMkLst>
            <pc:docMk/>
            <pc:sldMk cId="102127707" sldId="258"/>
            <ac:spMk id="45" creationId="{E486155F-E717-42F5-B21D-D4EBFE544DED}"/>
          </ac:spMkLst>
        </pc:spChg>
        <pc:spChg chg="add mod">
          <ac:chgData name="Leon Christopher" userId="b584229e-f171-4849-9e71-8393b7ec7daf" providerId="ADAL" clId="{84D315E4-8EB6-4361-B36D-8D0147531F7D}" dt="2020-09-28T15:52:08.493" v="238" actId="14100"/>
          <ac:spMkLst>
            <pc:docMk/>
            <pc:sldMk cId="102127707" sldId="258"/>
            <ac:spMk id="51" creationId="{0DF10AA9-50FD-4393-90B8-47452E077245}"/>
          </ac:spMkLst>
        </pc:spChg>
        <pc:cxnChg chg="mod">
          <ac:chgData name="Leon Christopher" userId="b584229e-f171-4849-9e71-8393b7ec7daf" providerId="ADAL" clId="{84D315E4-8EB6-4361-B36D-8D0147531F7D}" dt="2020-09-28T15:50:14.623" v="209" actId="1076"/>
          <ac:cxnSpMkLst>
            <pc:docMk/>
            <pc:sldMk cId="102127707" sldId="258"/>
            <ac:cxnSpMk id="5" creationId="{B1F84093-CDFF-42D1-BB2A-9BDC2D591FF9}"/>
          </ac:cxnSpMkLst>
        </pc:cxnChg>
        <pc:cxnChg chg="mod">
          <ac:chgData name="Leon Christopher" userId="b584229e-f171-4849-9e71-8393b7ec7daf" providerId="ADAL" clId="{84D315E4-8EB6-4361-B36D-8D0147531F7D}" dt="2020-09-28T15:50:14.623" v="209" actId="1076"/>
          <ac:cxnSpMkLst>
            <pc:docMk/>
            <pc:sldMk cId="102127707" sldId="258"/>
            <ac:cxnSpMk id="10" creationId="{7EB42449-6F59-4EA5-BC03-C94DC5724A15}"/>
          </ac:cxnSpMkLst>
        </pc:cxnChg>
        <pc:cxnChg chg="mod">
          <ac:chgData name="Leon Christopher" userId="b584229e-f171-4849-9e71-8393b7ec7daf" providerId="ADAL" clId="{84D315E4-8EB6-4361-B36D-8D0147531F7D}" dt="2020-09-28T15:52:16.926" v="240" actId="1076"/>
          <ac:cxnSpMkLst>
            <pc:docMk/>
            <pc:sldMk cId="102127707" sldId="258"/>
            <ac:cxnSpMk id="11" creationId="{C003DBE6-09C7-48F9-834A-63A6D7C959E3}"/>
          </ac:cxnSpMkLst>
        </pc:cxnChg>
        <pc:cxnChg chg="mod">
          <ac:chgData name="Leon Christopher" userId="b584229e-f171-4849-9e71-8393b7ec7daf" providerId="ADAL" clId="{84D315E4-8EB6-4361-B36D-8D0147531F7D}" dt="2020-09-28T15:50:14.623" v="209" actId="1076"/>
          <ac:cxnSpMkLst>
            <pc:docMk/>
            <pc:sldMk cId="102127707" sldId="258"/>
            <ac:cxnSpMk id="14" creationId="{EA74F820-76CB-41BD-9749-6502C61DAB56}"/>
          </ac:cxnSpMkLst>
        </pc:cxnChg>
        <pc:cxnChg chg="mod">
          <ac:chgData name="Leon Christopher" userId="b584229e-f171-4849-9e71-8393b7ec7daf" providerId="ADAL" clId="{84D315E4-8EB6-4361-B36D-8D0147531F7D}" dt="2020-09-28T15:50:14.623" v="209" actId="1076"/>
          <ac:cxnSpMkLst>
            <pc:docMk/>
            <pc:sldMk cId="102127707" sldId="258"/>
            <ac:cxnSpMk id="15" creationId="{38AE767D-03B4-4966-97EF-1A45CB81E2D2}"/>
          </ac:cxnSpMkLst>
        </pc:cxnChg>
        <pc:cxnChg chg="mod">
          <ac:chgData name="Leon Christopher" userId="b584229e-f171-4849-9e71-8393b7ec7daf" providerId="ADAL" clId="{84D315E4-8EB6-4361-B36D-8D0147531F7D}" dt="2020-09-28T15:50:14.623" v="209" actId="1076"/>
          <ac:cxnSpMkLst>
            <pc:docMk/>
            <pc:sldMk cId="102127707" sldId="258"/>
            <ac:cxnSpMk id="18" creationId="{41CBDDD7-8E23-4227-B7CF-BE2438B9798B}"/>
          </ac:cxnSpMkLst>
        </pc:cxnChg>
        <pc:cxnChg chg="mod">
          <ac:chgData name="Leon Christopher" userId="b584229e-f171-4849-9e71-8393b7ec7daf" providerId="ADAL" clId="{84D315E4-8EB6-4361-B36D-8D0147531F7D}" dt="2020-09-28T15:50:14.623" v="209" actId="1076"/>
          <ac:cxnSpMkLst>
            <pc:docMk/>
            <pc:sldMk cId="102127707" sldId="258"/>
            <ac:cxnSpMk id="19" creationId="{BF16A03E-FD16-4344-9826-0FE68C406D85}"/>
          </ac:cxnSpMkLst>
        </pc:cxnChg>
        <pc:cxnChg chg="mod">
          <ac:chgData name="Leon Christopher" userId="b584229e-f171-4849-9e71-8393b7ec7daf" providerId="ADAL" clId="{84D315E4-8EB6-4361-B36D-8D0147531F7D}" dt="2020-09-28T15:50:14.623" v="209" actId="1076"/>
          <ac:cxnSpMkLst>
            <pc:docMk/>
            <pc:sldMk cId="102127707" sldId="258"/>
            <ac:cxnSpMk id="23" creationId="{CFD40751-A6DE-4149-8EA1-097DC61768EE}"/>
          </ac:cxnSpMkLst>
        </pc:cxnChg>
        <pc:cxnChg chg="mod">
          <ac:chgData name="Leon Christopher" userId="b584229e-f171-4849-9e71-8393b7ec7daf" providerId="ADAL" clId="{84D315E4-8EB6-4361-B36D-8D0147531F7D}" dt="2020-09-28T15:50:14.623" v="209" actId="1076"/>
          <ac:cxnSpMkLst>
            <pc:docMk/>
            <pc:sldMk cId="102127707" sldId="258"/>
            <ac:cxnSpMk id="24" creationId="{50DE6C15-CAD8-4F57-93D3-7D30AB212F99}"/>
          </ac:cxnSpMkLst>
        </pc:cxnChg>
        <pc:cxnChg chg="add mod">
          <ac:chgData name="Leon Christopher" userId="b584229e-f171-4849-9e71-8393b7ec7daf" providerId="ADAL" clId="{84D315E4-8EB6-4361-B36D-8D0147531F7D}" dt="2020-09-28T15:50:14.623" v="209" actId="1076"/>
          <ac:cxnSpMkLst>
            <pc:docMk/>
            <pc:sldMk cId="102127707" sldId="258"/>
            <ac:cxnSpMk id="46" creationId="{FEB5790E-F932-4D17-BBDC-4D778C6E5EFD}"/>
          </ac:cxnSpMkLst>
        </pc:cxnChg>
        <pc:cxnChg chg="add mod">
          <ac:chgData name="Leon Christopher" userId="b584229e-f171-4849-9e71-8393b7ec7daf" providerId="ADAL" clId="{84D315E4-8EB6-4361-B36D-8D0147531F7D}" dt="2020-09-28T15:52:08.493" v="238" actId="14100"/>
          <ac:cxnSpMkLst>
            <pc:docMk/>
            <pc:sldMk cId="102127707" sldId="258"/>
            <ac:cxnSpMk id="52" creationId="{FE2EDF8A-EB43-4058-B181-456B021B1D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28BE-FB6C-4989-A842-92504F93E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908491-E5C4-428E-9864-BCFACD343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73C0CC-D83D-41EC-B44B-2025FA6F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F7521-C198-429F-AF75-7BC5976E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35998-DA27-4770-99D3-A90923FF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399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ACF1B-BB26-4710-96CE-E4520832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B40DD2-BB12-4D82-B6EB-5AC6E7243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26461E-15B7-4EBE-9E0D-2B5B37B3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76854-26C5-4AEE-B033-04351027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7A4AC-A62E-4B80-B563-2B698483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175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50E549-6013-4F02-A4B1-DB3FA49B4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0BD748-4AEF-4CAD-A3FA-8695B60B4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3B22DB-8963-4E5C-9E93-D464F430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22BFC-F6B5-40C2-BB6B-975FE78D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D011A-C6D4-4138-B191-6896C57D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336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D7C16-2533-402F-AB67-47E06C2D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8B46C-7433-431E-BC21-3FF16433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4B32-DCD9-4935-B6C6-D3B5F522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CFE49-60AF-47B8-9CCD-450F5FCD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30A39-266C-4D05-BF0E-85CB3425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460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ACF6C-AD1B-46C6-AE1A-76BC4E86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AD43C0-5A7D-4ECA-B4F5-3BF3B80CF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77AC1-9AF4-43ED-BA38-C4D1F5F4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C300F-3663-4E2C-BF3D-13CD6B27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0A382-1175-4F4E-89C1-C7822044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521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14C8A-2227-4ACD-B455-A80FDA67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0AF3D-2CD7-49D2-800C-9C492FE85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8A7A35-5AF9-46D1-B85D-D08F8F34D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CB1DE7-D6B5-470D-958B-1531B2C4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7FB5F-8F37-4D1F-9B68-AADBD086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BDA028-F7AF-4A4A-A733-D3CE56C8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991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27BFB-E478-44E2-87BE-19CDFC3B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4FCB2-3864-403F-9F09-D286A5CD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7A78F7-ACDA-4997-80F5-ED638C30A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B1A4B9-C28B-475E-A758-3B6D41A09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51674A-03C0-4D29-88BE-E09F523D9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747E18-93C5-4694-9598-95AC1D7D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7B6A25-3120-4F17-8340-DD6EECF7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BFC9BE-6E8E-4902-A84F-50114257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883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CA026-B4E3-4B0E-A6B1-0F1ED311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F0CC6-3B78-49DD-8899-6C72F92C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214A9D-29C5-4D8C-BF23-C96DB834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9EC964-F972-4102-84A6-8B6C18A4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612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85FCA3-1E5A-4713-8052-69DBCD4A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C1F830-883E-46C1-BE26-E380E2E3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D85760-9AF7-4560-9327-1383B8EA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950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EB9D1-746D-4F8E-8FCE-CC7CEA58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87FFB-B8DB-492E-AF41-07CD358C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72D292-DF67-42BA-BB34-ED3BF74EB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866FC3-138F-4CB1-97A4-CD3BD54F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6455DD-5D12-463B-AAED-1B07198D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5868FD-AD3E-404A-BA11-EA62815A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810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B6182-43C3-4951-BB93-9309287B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6FB864-2316-44FD-A217-FCF378534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D0B1CF-FE01-450B-831A-FC144D860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D71171-ECC4-47B7-9F67-FBE575F1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B5B45-1CC5-4A17-83B4-19513374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46BBE4-A2EF-4F11-84A6-FD4D842A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408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03FEEE-01D2-437C-BA9C-E1DE0256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B76B12-B479-493D-91B2-F8C1EE2A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F0A40E-3E82-40E1-90F4-FF5D46238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69ABB-C5F9-4363-8F0A-53A0D6D09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6024E-D1D0-4A10-B042-54ABBD9D7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1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8CF51-CDFA-4838-8B19-BB599B85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Messtation Funktionen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5C04F-A582-4191-B226-03FBCC0F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de-DE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Slot zum Widerstandsmessen mit Messtrippen zum Einstecken</a:t>
            </a:r>
          </a:p>
          <a:p>
            <a:pPr indent="-305435"/>
            <a:r>
              <a:rPr lang="de-DE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Zwei Messstrippen zum Strom </a:t>
            </a:r>
            <a:r>
              <a:rPr lang="de-DE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bzw</a:t>
            </a:r>
            <a:r>
              <a:rPr lang="de-DE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Spannungsmessen --&gt; Normale Spitzen, Einhakspitzen</a:t>
            </a:r>
          </a:p>
          <a:p>
            <a:pPr indent="-305435"/>
            <a:r>
              <a:rPr lang="de-DE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Box mit Display und LED Beleuchtung</a:t>
            </a:r>
          </a:p>
          <a:p>
            <a:pPr indent="-305435"/>
            <a:r>
              <a:rPr lang="de-DE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Bluetoothmodul</a:t>
            </a:r>
            <a:endParaRPr lang="de-DE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de-DE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App zur Steuerung der LEDS und Speichern der </a:t>
            </a:r>
            <a:r>
              <a:rPr lang="de-DE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letzen</a:t>
            </a:r>
            <a:r>
              <a:rPr lang="de-DE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Messwerte</a:t>
            </a:r>
          </a:p>
        </p:txBody>
      </p:sp>
    </p:spTree>
    <p:extLst>
      <p:ext uri="{BB962C8B-B14F-4D97-AF65-F5344CB8AC3E}">
        <p14:creationId xmlns:p14="http://schemas.microsoft.com/office/powerpoint/2010/main" val="100729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09BA1-594D-487B-98D0-C1339C3F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21" y="166558"/>
            <a:ext cx="3760414" cy="1325563"/>
          </a:xfrm>
        </p:spPr>
        <p:txBody>
          <a:bodyPr/>
          <a:lstStyle/>
          <a:p>
            <a:r>
              <a:rPr lang="de-DE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Blockschaltbild</a:t>
            </a:r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CDE1DA7-F4F2-4EE0-B72F-1CBF303C09EA}"/>
              </a:ext>
            </a:extLst>
          </p:cNvPr>
          <p:cNvSpPr/>
          <p:nvPr/>
        </p:nvSpPr>
        <p:spPr>
          <a:xfrm>
            <a:off x="6501023" y="3867986"/>
            <a:ext cx="1228163" cy="8875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HTL UNO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E28094F-41F5-46D6-A1F2-FB0D43A73A4E}"/>
              </a:ext>
            </a:extLst>
          </p:cNvPr>
          <p:cNvSpPr/>
          <p:nvPr/>
        </p:nvSpPr>
        <p:spPr>
          <a:xfrm>
            <a:off x="6501023" y="2491343"/>
            <a:ext cx="1228163" cy="8875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Bluetooth Modul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1F84093-CDFF-42D1-BB2A-9BDC2D591FF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647304" y="4320143"/>
            <a:ext cx="641304" cy="1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E078313-5989-402F-B1EE-959D3AB91306}"/>
              </a:ext>
            </a:extLst>
          </p:cNvPr>
          <p:cNvSpPr/>
          <p:nvPr/>
        </p:nvSpPr>
        <p:spPr>
          <a:xfrm>
            <a:off x="359330" y="3867425"/>
            <a:ext cx="1228163" cy="8875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Eingang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325E42C-93C0-4F4A-A87A-07B4CC88C586}"/>
              </a:ext>
            </a:extLst>
          </p:cNvPr>
          <p:cNvSpPr/>
          <p:nvPr/>
        </p:nvSpPr>
        <p:spPr>
          <a:xfrm>
            <a:off x="3773611" y="3175712"/>
            <a:ext cx="1694326" cy="2876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EB42449-6F59-4EA5-BC03-C94DC5724A15}"/>
              </a:ext>
            </a:extLst>
          </p:cNvPr>
          <p:cNvCxnSpPr>
            <a:cxnSpLocks/>
          </p:cNvCxnSpPr>
          <p:nvPr/>
        </p:nvCxnSpPr>
        <p:spPr>
          <a:xfrm flipV="1">
            <a:off x="5451853" y="4320142"/>
            <a:ext cx="1093694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003DBE6-09C7-48F9-834A-63A6D7C959E3}"/>
              </a:ext>
            </a:extLst>
          </p:cNvPr>
          <p:cNvCxnSpPr>
            <a:cxnSpLocks/>
          </p:cNvCxnSpPr>
          <p:nvPr/>
        </p:nvCxnSpPr>
        <p:spPr>
          <a:xfrm>
            <a:off x="1587493" y="4301579"/>
            <a:ext cx="3950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42F2D93-84A0-4914-BE16-BAFAEE2B98EA}"/>
              </a:ext>
            </a:extLst>
          </p:cNvPr>
          <p:cNvSpPr/>
          <p:nvPr/>
        </p:nvSpPr>
        <p:spPr>
          <a:xfrm>
            <a:off x="6501023" y="5445774"/>
            <a:ext cx="1228163" cy="8875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LEDs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A74F820-76CB-41BD-9749-6502C61DAB56}"/>
              </a:ext>
            </a:extLst>
          </p:cNvPr>
          <p:cNvCxnSpPr>
            <a:cxnSpLocks/>
          </p:cNvCxnSpPr>
          <p:nvPr/>
        </p:nvCxnSpPr>
        <p:spPr>
          <a:xfrm>
            <a:off x="7163849" y="4754930"/>
            <a:ext cx="0" cy="69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8AE767D-03B4-4966-97EF-1A45CB81E2D2}"/>
              </a:ext>
            </a:extLst>
          </p:cNvPr>
          <p:cNvCxnSpPr>
            <a:cxnSpLocks/>
          </p:cNvCxnSpPr>
          <p:nvPr/>
        </p:nvCxnSpPr>
        <p:spPr>
          <a:xfrm>
            <a:off x="7352109" y="3387109"/>
            <a:ext cx="0" cy="48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8760CD6-8C06-49C9-A528-EC9C1F351045}"/>
              </a:ext>
            </a:extLst>
          </p:cNvPr>
          <p:cNvSpPr/>
          <p:nvPr/>
        </p:nvSpPr>
        <p:spPr>
          <a:xfrm>
            <a:off x="6498050" y="1191882"/>
            <a:ext cx="1228163" cy="8875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App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1CBDDD7-8E23-4227-B7CF-BE2438B9798B}"/>
              </a:ext>
            </a:extLst>
          </p:cNvPr>
          <p:cNvCxnSpPr>
            <a:cxnSpLocks/>
          </p:cNvCxnSpPr>
          <p:nvPr/>
        </p:nvCxnSpPr>
        <p:spPr>
          <a:xfrm flipV="1">
            <a:off x="6945965" y="2062755"/>
            <a:ext cx="0" cy="45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F16A03E-FD16-4344-9826-0FE68C406D85}"/>
              </a:ext>
            </a:extLst>
          </p:cNvPr>
          <p:cNvCxnSpPr>
            <a:cxnSpLocks/>
          </p:cNvCxnSpPr>
          <p:nvPr/>
        </p:nvCxnSpPr>
        <p:spPr>
          <a:xfrm>
            <a:off x="7352109" y="2079387"/>
            <a:ext cx="0" cy="42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C7476529-624B-4928-90D7-D06E80FCB113}"/>
              </a:ext>
            </a:extLst>
          </p:cNvPr>
          <p:cNvSpPr/>
          <p:nvPr/>
        </p:nvSpPr>
        <p:spPr>
          <a:xfrm>
            <a:off x="10288608" y="3876390"/>
            <a:ext cx="1228163" cy="8875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FF0000"/>
                </a:solidFill>
              </a:rPr>
              <a:t>Display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4D4313B-C320-4530-B5B4-4977C06A4D79}"/>
              </a:ext>
            </a:extLst>
          </p:cNvPr>
          <p:cNvSpPr/>
          <p:nvPr/>
        </p:nvSpPr>
        <p:spPr>
          <a:xfrm>
            <a:off x="8428434" y="3867986"/>
            <a:ext cx="1228163" cy="8875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Display Decoder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FD40751-A6DE-4149-8EA1-097DC61768EE}"/>
              </a:ext>
            </a:extLst>
          </p:cNvPr>
          <p:cNvCxnSpPr>
            <a:cxnSpLocks/>
          </p:cNvCxnSpPr>
          <p:nvPr/>
        </p:nvCxnSpPr>
        <p:spPr>
          <a:xfrm flipV="1">
            <a:off x="6945964" y="3387109"/>
            <a:ext cx="1" cy="48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0DE6C15-CAD8-4F57-93D3-7D30AB212F99}"/>
              </a:ext>
            </a:extLst>
          </p:cNvPr>
          <p:cNvCxnSpPr>
            <a:cxnSpLocks/>
          </p:cNvCxnSpPr>
          <p:nvPr/>
        </p:nvCxnSpPr>
        <p:spPr>
          <a:xfrm>
            <a:off x="7726213" y="4333779"/>
            <a:ext cx="7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95963F4-4A9D-44DA-98F9-B9EA20A5EAEB}"/>
              </a:ext>
            </a:extLst>
          </p:cNvPr>
          <p:cNvSpPr txBox="1"/>
          <p:nvPr/>
        </p:nvSpPr>
        <p:spPr>
          <a:xfrm>
            <a:off x="3815197" y="3202443"/>
            <a:ext cx="15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Messschaltung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289F89-DE60-49BF-8035-DC430FFB962D}"/>
              </a:ext>
            </a:extLst>
          </p:cNvPr>
          <p:cNvSpPr txBox="1"/>
          <p:nvPr/>
        </p:nvSpPr>
        <p:spPr>
          <a:xfrm>
            <a:off x="3981199" y="3771642"/>
            <a:ext cx="1263713" cy="367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Spannung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39BD28F-540F-4724-9123-F2BAD4362324}"/>
              </a:ext>
            </a:extLst>
          </p:cNvPr>
          <p:cNvSpPr txBox="1"/>
          <p:nvPr/>
        </p:nvSpPr>
        <p:spPr>
          <a:xfrm>
            <a:off x="3988918" y="4278520"/>
            <a:ext cx="1263713" cy="367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Strom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CAD2EE-0189-4A00-8F74-F8C5E03FC250}"/>
              </a:ext>
            </a:extLst>
          </p:cNvPr>
          <p:cNvSpPr txBox="1"/>
          <p:nvPr/>
        </p:nvSpPr>
        <p:spPr>
          <a:xfrm>
            <a:off x="3981199" y="4777475"/>
            <a:ext cx="1263713" cy="367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Widerstand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9935C1A-11ED-44E6-B9A7-C9039E645C76}"/>
              </a:ext>
            </a:extLst>
          </p:cNvPr>
          <p:cNvSpPr txBox="1"/>
          <p:nvPr/>
        </p:nvSpPr>
        <p:spPr>
          <a:xfrm>
            <a:off x="3990490" y="5300378"/>
            <a:ext cx="1263713" cy="367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Leistung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486155F-E717-42F5-B21D-D4EBFE544DED}"/>
              </a:ext>
            </a:extLst>
          </p:cNvPr>
          <p:cNvSpPr/>
          <p:nvPr/>
        </p:nvSpPr>
        <p:spPr>
          <a:xfrm>
            <a:off x="3815197" y="1711108"/>
            <a:ext cx="1652740" cy="8875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Spannungs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r>
              <a:rPr lang="de-DE" dirty="0" err="1">
                <a:solidFill>
                  <a:srgbClr val="FF0000"/>
                </a:solidFill>
              </a:rPr>
              <a:t>versorgung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EB5790E-F932-4D17-BBDC-4D778C6E5EFD}"/>
              </a:ext>
            </a:extLst>
          </p:cNvPr>
          <p:cNvCxnSpPr>
            <a:cxnSpLocks/>
          </p:cNvCxnSpPr>
          <p:nvPr/>
        </p:nvCxnSpPr>
        <p:spPr>
          <a:xfrm>
            <a:off x="5438161" y="2568525"/>
            <a:ext cx="1059889" cy="12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0DF10AA9-50FD-4393-90B8-47452E077245}"/>
              </a:ext>
            </a:extLst>
          </p:cNvPr>
          <p:cNvSpPr/>
          <p:nvPr/>
        </p:nvSpPr>
        <p:spPr>
          <a:xfrm>
            <a:off x="1979720" y="3857829"/>
            <a:ext cx="1387397" cy="8875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Sicherungen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E2EDF8A-EB43-4058-B181-456B021B1D70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367117" y="4301582"/>
            <a:ext cx="406494" cy="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Messtation Funktionen</vt:lpstr>
      <vt:lpstr>Blockschaltbild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Leon Hipf</cp:lastModifiedBy>
  <cp:revision>211</cp:revision>
  <cp:lastPrinted>2020-09-28T10:34:19Z</cp:lastPrinted>
  <dcterms:created xsi:type="dcterms:W3CDTF">2020-09-26T13:57:20Z</dcterms:created>
  <dcterms:modified xsi:type="dcterms:W3CDTF">2020-09-28T15:52:24Z</dcterms:modified>
</cp:coreProperties>
</file>