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7" r:id="rId2"/>
    <p:sldId id="259" r:id="rId3"/>
    <p:sldId id="299" r:id="rId4"/>
    <p:sldId id="295" r:id="rId5"/>
    <p:sldId id="277" r:id="rId6"/>
    <p:sldId id="300" r:id="rId7"/>
    <p:sldId id="301" r:id="rId8"/>
    <p:sldId id="302" r:id="rId9"/>
    <p:sldId id="303" r:id="rId10"/>
    <p:sldId id="263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876"/>
    <a:srgbClr val="F9B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8" y="52"/>
      </p:cViewPr>
      <p:guideLst>
        <p:guide orient="horz" pos="4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E4BD4-5EB6-4949-90F1-AA89114366C3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E3DC5-B392-4238-84D1-69923993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674B-C71C-4274-BAC6-B4938F9D843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9990-85C8-41FD-985E-24730EA3DE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2322474" y="1216985"/>
            <a:ext cx="4328227" cy="4328227"/>
          </a:xfrm>
          <a:custGeom>
            <a:avLst/>
            <a:gdLst>
              <a:gd name="connsiteX0" fmla="*/ 1828784 w 3143216"/>
              <a:gd name="connsiteY0" fmla="*/ 22840 h 3143216"/>
              <a:gd name="connsiteX1" fmla="*/ 1888342 w 3143216"/>
              <a:gd name="connsiteY1" fmla="*/ 31930 h 3143216"/>
              <a:gd name="connsiteX2" fmla="*/ 3143216 w 3143216"/>
              <a:gd name="connsiteY2" fmla="*/ 1571608 h 3143216"/>
              <a:gd name="connsiteX3" fmla="*/ 1571608 w 3143216"/>
              <a:gd name="connsiteY3" fmla="*/ 3143216 h 3143216"/>
              <a:gd name="connsiteX4" fmla="*/ 1514422 w 3143216"/>
              <a:gd name="connsiteY4" fmla="*/ 3140329 h 3143216"/>
              <a:gd name="connsiteX5" fmla="*/ 1528746 w 3143216"/>
              <a:gd name="connsiteY5" fmla="*/ 3126758 h 3143216"/>
              <a:gd name="connsiteX6" fmla="*/ 1534980 w 3143216"/>
              <a:gd name="connsiteY6" fmla="*/ 3106273 h 3143216"/>
              <a:gd name="connsiteX7" fmla="*/ 1574169 w 3143216"/>
              <a:gd name="connsiteY7" fmla="*/ 2719734 h 3143216"/>
              <a:gd name="connsiteX8" fmla="*/ 1896582 w 3143216"/>
              <a:gd name="connsiteY8" fmla="*/ 2660952 h 3143216"/>
              <a:gd name="connsiteX9" fmla="*/ 2140618 w 3143216"/>
              <a:gd name="connsiteY9" fmla="*/ 2527355 h 3143216"/>
              <a:gd name="connsiteX10" fmla="*/ 2294699 w 3143216"/>
              <a:gd name="connsiteY10" fmla="*/ 2326960 h 3143216"/>
              <a:gd name="connsiteX11" fmla="*/ 2349028 w 3143216"/>
              <a:gd name="connsiteY11" fmla="*/ 2067783 h 3143216"/>
              <a:gd name="connsiteX12" fmla="*/ 2300043 w 3143216"/>
              <a:gd name="connsiteY12" fmla="*/ 1815731 h 3143216"/>
              <a:gd name="connsiteX13" fmla="*/ 2171790 w 3143216"/>
              <a:gd name="connsiteY13" fmla="*/ 1642056 h 3143216"/>
              <a:gd name="connsiteX14" fmla="*/ 1990990 w 3143216"/>
              <a:gd name="connsiteY14" fmla="*/ 1524491 h 3143216"/>
              <a:gd name="connsiteX15" fmla="*/ 1783470 w 3143216"/>
              <a:gd name="connsiteY15" fmla="*/ 1439880 h 3143216"/>
              <a:gd name="connsiteX16" fmla="*/ 1575950 w 3143216"/>
              <a:gd name="connsiteY16" fmla="*/ 1365956 h 3143216"/>
              <a:gd name="connsiteX17" fmla="*/ 1395149 w 3143216"/>
              <a:gd name="connsiteY17" fmla="*/ 1280455 h 3143216"/>
              <a:gd name="connsiteX18" fmla="*/ 1266897 w 3143216"/>
              <a:gd name="connsiteY18" fmla="*/ 1159327 h 3143216"/>
              <a:gd name="connsiteX19" fmla="*/ 1217911 w 3143216"/>
              <a:gd name="connsiteY19" fmla="*/ 981198 h 3143216"/>
              <a:gd name="connsiteX20" fmla="*/ 1241959 w 3143216"/>
              <a:gd name="connsiteY20" fmla="*/ 852946 h 3143216"/>
              <a:gd name="connsiteX21" fmla="*/ 1318554 w 3143216"/>
              <a:gd name="connsiteY21" fmla="*/ 752303 h 3143216"/>
              <a:gd name="connsiteX22" fmla="*/ 1455713 w 3143216"/>
              <a:gd name="connsiteY22" fmla="*/ 687286 h 3143216"/>
              <a:gd name="connsiteX23" fmla="*/ 1659670 w 3143216"/>
              <a:gd name="connsiteY23" fmla="*/ 664129 h 3143216"/>
              <a:gd name="connsiteX24" fmla="*/ 1850268 w 3143216"/>
              <a:gd name="connsiteY24" fmla="*/ 687286 h 3143216"/>
              <a:gd name="connsiteX25" fmla="*/ 2000787 w 3143216"/>
              <a:gd name="connsiteY25" fmla="*/ 737162 h 3143216"/>
              <a:gd name="connsiteX26" fmla="*/ 2108555 w 3143216"/>
              <a:gd name="connsiteY26" fmla="*/ 787038 h 3143216"/>
              <a:gd name="connsiteX27" fmla="*/ 2170900 w 3143216"/>
              <a:gd name="connsiteY27" fmla="*/ 810195 h 3143216"/>
              <a:gd name="connsiteX28" fmla="*/ 2192275 w 3143216"/>
              <a:gd name="connsiteY28" fmla="*/ 803070 h 3143216"/>
              <a:gd name="connsiteX29" fmla="*/ 2206525 w 3143216"/>
              <a:gd name="connsiteY29" fmla="*/ 781694 h 3143216"/>
              <a:gd name="connsiteX30" fmla="*/ 2214541 w 3143216"/>
              <a:gd name="connsiteY30" fmla="*/ 742506 h 3143216"/>
              <a:gd name="connsiteX31" fmla="*/ 2217213 w 3143216"/>
              <a:gd name="connsiteY31" fmla="*/ 683724 h 3143216"/>
              <a:gd name="connsiteX32" fmla="*/ 2214541 w 3143216"/>
              <a:gd name="connsiteY32" fmla="*/ 635629 h 3143216"/>
              <a:gd name="connsiteX33" fmla="*/ 2208307 w 3143216"/>
              <a:gd name="connsiteY33" fmla="*/ 598222 h 3143216"/>
              <a:gd name="connsiteX34" fmla="*/ 2198510 w 3143216"/>
              <a:gd name="connsiteY34" fmla="*/ 569721 h 3143216"/>
              <a:gd name="connsiteX35" fmla="*/ 2177134 w 3143216"/>
              <a:gd name="connsiteY35" fmla="*/ 543002 h 3143216"/>
              <a:gd name="connsiteX36" fmla="*/ 2121024 w 3143216"/>
              <a:gd name="connsiteY36" fmla="*/ 508267 h 3143216"/>
              <a:gd name="connsiteX37" fmla="*/ 2029287 w 3143216"/>
              <a:gd name="connsiteY37" fmla="*/ 470860 h 3143216"/>
              <a:gd name="connsiteX38" fmla="*/ 1920629 w 3143216"/>
              <a:gd name="connsiteY38" fmla="*/ 440578 h 3143216"/>
              <a:gd name="connsiteX39" fmla="*/ 1809298 w 3143216"/>
              <a:gd name="connsiteY39" fmla="*/ 421874 h 3143216"/>
              <a:gd name="connsiteX40" fmla="*/ 1848487 w 3143216"/>
              <a:gd name="connsiteY40" fmla="*/ 65617 h 3143216"/>
              <a:gd name="connsiteX41" fmla="*/ 1844924 w 3143216"/>
              <a:gd name="connsiteY41" fmla="*/ 40679 h 3143216"/>
              <a:gd name="connsiteX42" fmla="*/ 1571608 w 3143216"/>
              <a:gd name="connsiteY42" fmla="*/ 0 h 3143216"/>
              <a:gd name="connsiteX43" fmla="*/ 1711740 w 3143216"/>
              <a:gd name="connsiteY43" fmla="*/ 7076 h 3143216"/>
              <a:gd name="connsiteX44" fmla="*/ 1690398 w 3143216"/>
              <a:gd name="connsiteY44" fmla="*/ 7503 h 3143216"/>
              <a:gd name="connsiteX45" fmla="*/ 1665014 w 3143216"/>
              <a:gd name="connsiteY45" fmla="*/ 9507 h 3143216"/>
              <a:gd name="connsiteX46" fmla="*/ 1631170 w 3143216"/>
              <a:gd name="connsiteY46" fmla="*/ 19304 h 3143216"/>
              <a:gd name="connsiteX47" fmla="*/ 1614248 w 3143216"/>
              <a:gd name="connsiteY47" fmla="*/ 36226 h 3143216"/>
              <a:gd name="connsiteX48" fmla="*/ 1608013 w 3143216"/>
              <a:gd name="connsiteY48" fmla="*/ 56711 h 3143216"/>
              <a:gd name="connsiteX49" fmla="*/ 1572387 w 3143216"/>
              <a:gd name="connsiteY49" fmla="*/ 416531 h 3143216"/>
              <a:gd name="connsiteX50" fmla="*/ 1282038 w 3143216"/>
              <a:gd name="connsiteY50" fmla="*/ 476204 h 3143216"/>
              <a:gd name="connsiteX51" fmla="*/ 1075408 w 3143216"/>
              <a:gd name="connsiteY51" fmla="*/ 602675 h 3143216"/>
              <a:gd name="connsiteX52" fmla="*/ 952500 w 3143216"/>
              <a:gd name="connsiteY52" fmla="*/ 783476 h 3143216"/>
              <a:gd name="connsiteX53" fmla="*/ 911530 w 3143216"/>
              <a:gd name="connsiteY53" fmla="*/ 1006136 h 3143216"/>
              <a:gd name="connsiteX54" fmla="*/ 959625 w 3143216"/>
              <a:gd name="connsiteY54" fmla="*/ 1258189 h 3143216"/>
              <a:gd name="connsiteX55" fmla="*/ 1086096 w 3143216"/>
              <a:gd name="connsiteY55" fmla="*/ 1431864 h 3143216"/>
              <a:gd name="connsiteX56" fmla="*/ 1265115 w 3143216"/>
              <a:gd name="connsiteY56" fmla="*/ 1551210 h 3143216"/>
              <a:gd name="connsiteX57" fmla="*/ 1469963 w 3143216"/>
              <a:gd name="connsiteY57" fmla="*/ 1636712 h 3143216"/>
              <a:gd name="connsiteX58" fmla="*/ 1674811 w 3143216"/>
              <a:gd name="connsiteY58" fmla="*/ 1710635 h 3143216"/>
              <a:gd name="connsiteX59" fmla="*/ 1854721 w 3143216"/>
              <a:gd name="connsiteY59" fmla="*/ 1797918 h 3143216"/>
              <a:gd name="connsiteX60" fmla="*/ 1982083 w 3143216"/>
              <a:gd name="connsiteY60" fmla="*/ 1919046 h 3143216"/>
              <a:gd name="connsiteX61" fmla="*/ 2030178 w 3143216"/>
              <a:gd name="connsiteY61" fmla="*/ 2094502 h 3143216"/>
              <a:gd name="connsiteX62" fmla="*/ 1899254 w 3143216"/>
              <a:gd name="connsiteY62" fmla="*/ 2365258 h 3143216"/>
              <a:gd name="connsiteX63" fmla="*/ 1515386 w 3143216"/>
              <a:gd name="connsiteY63" fmla="*/ 2465010 h 3143216"/>
              <a:gd name="connsiteX64" fmla="*/ 1271350 w 3143216"/>
              <a:gd name="connsiteY64" fmla="*/ 2438291 h 3143216"/>
              <a:gd name="connsiteX65" fmla="*/ 1099456 w 3143216"/>
              <a:gd name="connsiteY65" fmla="*/ 2380399 h 3143216"/>
              <a:gd name="connsiteX66" fmla="*/ 986344 w 3143216"/>
              <a:gd name="connsiteY66" fmla="*/ 2323398 h 3143216"/>
              <a:gd name="connsiteX67" fmla="*/ 920436 w 3143216"/>
              <a:gd name="connsiteY67" fmla="*/ 2297569 h 3143216"/>
              <a:gd name="connsiteX68" fmla="*/ 892826 w 3143216"/>
              <a:gd name="connsiteY68" fmla="*/ 2303804 h 3143216"/>
              <a:gd name="connsiteX69" fmla="*/ 874123 w 3143216"/>
              <a:gd name="connsiteY69" fmla="*/ 2326960 h 3143216"/>
              <a:gd name="connsiteX70" fmla="*/ 863435 w 3143216"/>
              <a:gd name="connsiteY70" fmla="*/ 2369711 h 3143216"/>
              <a:gd name="connsiteX71" fmla="*/ 859873 w 3143216"/>
              <a:gd name="connsiteY71" fmla="*/ 2434728 h 3143216"/>
              <a:gd name="connsiteX72" fmla="*/ 866998 w 3143216"/>
              <a:gd name="connsiteY72" fmla="*/ 2518449 h 3143216"/>
              <a:gd name="connsiteX73" fmla="*/ 892826 w 3143216"/>
              <a:gd name="connsiteY73" fmla="*/ 2567434 h 3143216"/>
              <a:gd name="connsiteX74" fmla="*/ 951609 w 3143216"/>
              <a:gd name="connsiteY74" fmla="*/ 2607513 h 3143216"/>
              <a:gd name="connsiteX75" fmla="*/ 1048689 w 3143216"/>
              <a:gd name="connsiteY75" fmla="*/ 2648483 h 3143216"/>
              <a:gd name="connsiteX76" fmla="*/ 1178723 w 3143216"/>
              <a:gd name="connsiteY76" fmla="*/ 2684999 h 3143216"/>
              <a:gd name="connsiteX77" fmla="*/ 1337257 w 3143216"/>
              <a:gd name="connsiteY77" fmla="*/ 2712609 h 3143216"/>
              <a:gd name="connsiteX78" fmla="*/ 1296288 w 3143216"/>
              <a:gd name="connsiteY78" fmla="*/ 3097367 h 3143216"/>
              <a:gd name="connsiteX79" fmla="*/ 1296990 w 3143216"/>
              <a:gd name="connsiteY79" fmla="*/ 3117714 h 3143216"/>
              <a:gd name="connsiteX80" fmla="*/ 1254874 w 3143216"/>
              <a:gd name="connsiteY80" fmla="*/ 3111287 h 3143216"/>
              <a:gd name="connsiteX81" fmla="*/ 0 w 3143216"/>
              <a:gd name="connsiteY81" fmla="*/ 1571608 h 3143216"/>
              <a:gd name="connsiteX82" fmla="*/ 1571608 w 3143216"/>
              <a:gd name="connsiteY82" fmla="*/ 0 h 314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143216" h="3143216">
                <a:moveTo>
                  <a:pt x="1828784" y="22840"/>
                </a:moveTo>
                <a:lnTo>
                  <a:pt x="1888342" y="31930"/>
                </a:lnTo>
                <a:cubicBezTo>
                  <a:pt x="2604497" y="178476"/>
                  <a:pt x="3143216" y="812130"/>
                  <a:pt x="3143216" y="1571608"/>
                </a:cubicBezTo>
                <a:cubicBezTo>
                  <a:pt x="3143216" y="2439583"/>
                  <a:pt x="2439583" y="3143216"/>
                  <a:pt x="1571608" y="3143216"/>
                </a:cubicBezTo>
                <a:lnTo>
                  <a:pt x="1514422" y="3140329"/>
                </a:lnTo>
                <a:lnTo>
                  <a:pt x="1528746" y="3126758"/>
                </a:lnTo>
                <a:cubicBezTo>
                  <a:pt x="1531715" y="3120227"/>
                  <a:pt x="1533793" y="3113398"/>
                  <a:pt x="1534980" y="3106273"/>
                </a:cubicBezTo>
                <a:lnTo>
                  <a:pt x="1574169" y="2719734"/>
                </a:lnTo>
                <a:cubicBezTo>
                  <a:pt x="1692921" y="2713797"/>
                  <a:pt x="1800392" y="2694202"/>
                  <a:pt x="1896582" y="2660952"/>
                </a:cubicBezTo>
                <a:cubicBezTo>
                  <a:pt x="1992771" y="2627701"/>
                  <a:pt x="2074117" y="2583169"/>
                  <a:pt x="2140618" y="2527355"/>
                </a:cubicBezTo>
                <a:cubicBezTo>
                  <a:pt x="2207119" y="2471542"/>
                  <a:pt x="2258480" y="2404743"/>
                  <a:pt x="2294699" y="2326960"/>
                </a:cubicBezTo>
                <a:cubicBezTo>
                  <a:pt x="2330919" y="2249178"/>
                  <a:pt x="2349028" y="2162785"/>
                  <a:pt x="2349028" y="2067783"/>
                </a:cubicBezTo>
                <a:cubicBezTo>
                  <a:pt x="2349028" y="1968031"/>
                  <a:pt x="2332700" y="1884014"/>
                  <a:pt x="2300043" y="1815731"/>
                </a:cubicBezTo>
                <a:cubicBezTo>
                  <a:pt x="2267386" y="1747449"/>
                  <a:pt x="2224635" y="1689557"/>
                  <a:pt x="2171790" y="1642056"/>
                </a:cubicBezTo>
                <a:cubicBezTo>
                  <a:pt x="2118945" y="1594555"/>
                  <a:pt x="2058679" y="1555366"/>
                  <a:pt x="1990990" y="1524491"/>
                </a:cubicBezTo>
                <a:cubicBezTo>
                  <a:pt x="1923301" y="1493615"/>
                  <a:pt x="1854128" y="1465411"/>
                  <a:pt x="1783470" y="1439880"/>
                </a:cubicBezTo>
                <a:cubicBezTo>
                  <a:pt x="1712812" y="1414348"/>
                  <a:pt x="1643639" y="1389707"/>
                  <a:pt x="1575950" y="1365956"/>
                </a:cubicBezTo>
                <a:cubicBezTo>
                  <a:pt x="1508261" y="1342206"/>
                  <a:pt x="1447994" y="1313705"/>
                  <a:pt x="1395149" y="1280455"/>
                </a:cubicBezTo>
                <a:cubicBezTo>
                  <a:pt x="1342304" y="1247204"/>
                  <a:pt x="1299554" y="1206828"/>
                  <a:pt x="1266897" y="1159327"/>
                </a:cubicBezTo>
                <a:cubicBezTo>
                  <a:pt x="1234240" y="1111826"/>
                  <a:pt x="1217911" y="1052450"/>
                  <a:pt x="1217911" y="981198"/>
                </a:cubicBezTo>
                <a:cubicBezTo>
                  <a:pt x="1217911" y="934885"/>
                  <a:pt x="1225927" y="892134"/>
                  <a:pt x="1241959" y="852946"/>
                </a:cubicBezTo>
                <a:cubicBezTo>
                  <a:pt x="1257990" y="813758"/>
                  <a:pt x="1283522" y="780210"/>
                  <a:pt x="1318554" y="752303"/>
                </a:cubicBezTo>
                <a:cubicBezTo>
                  <a:pt x="1353586" y="724396"/>
                  <a:pt x="1399306" y="702724"/>
                  <a:pt x="1455713" y="687286"/>
                </a:cubicBezTo>
                <a:cubicBezTo>
                  <a:pt x="1512120" y="671848"/>
                  <a:pt x="1580106" y="664129"/>
                  <a:pt x="1659670" y="664129"/>
                </a:cubicBezTo>
                <a:cubicBezTo>
                  <a:pt x="1729734" y="664129"/>
                  <a:pt x="1793267" y="671848"/>
                  <a:pt x="1850268" y="687286"/>
                </a:cubicBezTo>
                <a:cubicBezTo>
                  <a:pt x="1907269" y="702724"/>
                  <a:pt x="1957442" y="719349"/>
                  <a:pt x="2000787" y="737162"/>
                </a:cubicBezTo>
                <a:cubicBezTo>
                  <a:pt x="2044131" y="754975"/>
                  <a:pt x="2080054" y="771601"/>
                  <a:pt x="2108555" y="787038"/>
                </a:cubicBezTo>
                <a:cubicBezTo>
                  <a:pt x="2137055" y="802476"/>
                  <a:pt x="2157837" y="810195"/>
                  <a:pt x="2170900" y="810195"/>
                </a:cubicBezTo>
                <a:cubicBezTo>
                  <a:pt x="2179212" y="810195"/>
                  <a:pt x="2186338" y="807820"/>
                  <a:pt x="2192275" y="803070"/>
                </a:cubicBezTo>
                <a:cubicBezTo>
                  <a:pt x="2198213" y="798320"/>
                  <a:pt x="2202963" y="791195"/>
                  <a:pt x="2206525" y="781694"/>
                </a:cubicBezTo>
                <a:cubicBezTo>
                  <a:pt x="2210088" y="772194"/>
                  <a:pt x="2212760" y="759132"/>
                  <a:pt x="2214541" y="742506"/>
                </a:cubicBezTo>
                <a:cubicBezTo>
                  <a:pt x="2216323" y="725881"/>
                  <a:pt x="2217213" y="706286"/>
                  <a:pt x="2217213" y="683724"/>
                </a:cubicBezTo>
                <a:cubicBezTo>
                  <a:pt x="2217213" y="665911"/>
                  <a:pt x="2216323" y="649879"/>
                  <a:pt x="2214541" y="635629"/>
                </a:cubicBezTo>
                <a:cubicBezTo>
                  <a:pt x="2212760" y="621379"/>
                  <a:pt x="2210682" y="608910"/>
                  <a:pt x="2208307" y="598222"/>
                </a:cubicBezTo>
                <a:cubicBezTo>
                  <a:pt x="2205932" y="587534"/>
                  <a:pt x="2202666" y="578034"/>
                  <a:pt x="2198510" y="569721"/>
                </a:cubicBezTo>
                <a:cubicBezTo>
                  <a:pt x="2194353" y="561409"/>
                  <a:pt x="2187228" y="552502"/>
                  <a:pt x="2177134" y="543002"/>
                </a:cubicBezTo>
                <a:cubicBezTo>
                  <a:pt x="2167040" y="533502"/>
                  <a:pt x="2148337" y="521923"/>
                  <a:pt x="2121024" y="508267"/>
                </a:cubicBezTo>
                <a:cubicBezTo>
                  <a:pt x="2093711" y="494610"/>
                  <a:pt x="2063132" y="482141"/>
                  <a:pt x="2029287" y="470860"/>
                </a:cubicBezTo>
                <a:cubicBezTo>
                  <a:pt x="1995443" y="459578"/>
                  <a:pt x="1959224" y="449484"/>
                  <a:pt x="1920629" y="440578"/>
                </a:cubicBezTo>
                <a:cubicBezTo>
                  <a:pt x="1882034" y="431671"/>
                  <a:pt x="1844924" y="425437"/>
                  <a:pt x="1809298" y="421874"/>
                </a:cubicBezTo>
                <a:lnTo>
                  <a:pt x="1848487" y="65617"/>
                </a:lnTo>
                <a:cubicBezTo>
                  <a:pt x="1848487" y="56117"/>
                  <a:pt x="1847299" y="47804"/>
                  <a:pt x="1844924" y="40679"/>
                </a:cubicBezTo>
                <a:close/>
                <a:moveTo>
                  <a:pt x="1571608" y="0"/>
                </a:moveTo>
                <a:lnTo>
                  <a:pt x="1711740" y="7076"/>
                </a:lnTo>
                <a:lnTo>
                  <a:pt x="1690398" y="7503"/>
                </a:lnTo>
                <a:cubicBezTo>
                  <a:pt x="1680601" y="7948"/>
                  <a:pt x="1672140" y="8616"/>
                  <a:pt x="1665014" y="9507"/>
                </a:cubicBezTo>
                <a:cubicBezTo>
                  <a:pt x="1650764" y="11288"/>
                  <a:pt x="1639482" y="14554"/>
                  <a:pt x="1631170" y="19304"/>
                </a:cubicBezTo>
                <a:cubicBezTo>
                  <a:pt x="1622857" y="24054"/>
                  <a:pt x="1617216" y="29695"/>
                  <a:pt x="1614248" y="36226"/>
                </a:cubicBezTo>
                <a:cubicBezTo>
                  <a:pt x="1611279" y="42757"/>
                  <a:pt x="1609201" y="49586"/>
                  <a:pt x="1608013" y="56711"/>
                </a:cubicBezTo>
                <a:lnTo>
                  <a:pt x="1572387" y="416531"/>
                </a:lnTo>
                <a:cubicBezTo>
                  <a:pt x="1461948" y="423656"/>
                  <a:pt x="1365164" y="443547"/>
                  <a:pt x="1282038" y="476204"/>
                </a:cubicBezTo>
                <a:cubicBezTo>
                  <a:pt x="1198911" y="508861"/>
                  <a:pt x="1130034" y="551018"/>
                  <a:pt x="1075408" y="602675"/>
                </a:cubicBezTo>
                <a:cubicBezTo>
                  <a:pt x="1020782" y="654332"/>
                  <a:pt x="979813" y="714599"/>
                  <a:pt x="952500" y="783476"/>
                </a:cubicBezTo>
                <a:cubicBezTo>
                  <a:pt x="925187" y="852352"/>
                  <a:pt x="911530" y="926572"/>
                  <a:pt x="911530" y="1006136"/>
                </a:cubicBezTo>
                <a:cubicBezTo>
                  <a:pt x="911530" y="1105889"/>
                  <a:pt x="927562" y="1189906"/>
                  <a:pt x="959625" y="1258189"/>
                </a:cubicBezTo>
                <a:cubicBezTo>
                  <a:pt x="991688" y="1326471"/>
                  <a:pt x="1033845" y="1384363"/>
                  <a:pt x="1086096" y="1431864"/>
                </a:cubicBezTo>
                <a:cubicBezTo>
                  <a:pt x="1138347" y="1479365"/>
                  <a:pt x="1198020" y="1519147"/>
                  <a:pt x="1265115" y="1551210"/>
                </a:cubicBezTo>
                <a:cubicBezTo>
                  <a:pt x="1332210" y="1583273"/>
                  <a:pt x="1400493" y="1611774"/>
                  <a:pt x="1469963" y="1636712"/>
                </a:cubicBezTo>
                <a:cubicBezTo>
                  <a:pt x="1539434" y="1661650"/>
                  <a:pt x="1607716" y="1686291"/>
                  <a:pt x="1674811" y="1710635"/>
                </a:cubicBezTo>
                <a:cubicBezTo>
                  <a:pt x="1741906" y="1734980"/>
                  <a:pt x="1801876" y="1764074"/>
                  <a:pt x="1854721" y="1797918"/>
                </a:cubicBezTo>
                <a:cubicBezTo>
                  <a:pt x="1907566" y="1831763"/>
                  <a:pt x="1950020" y="1872139"/>
                  <a:pt x="1982083" y="1919046"/>
                </a:cubicBezTo>
                <a:cubicBezTo>
                  <a:pt x="2014146" y="1965953"/>
                  <a:pt x="2030178" y="2024439"/>
                  <a:pt x="2030178" y="2094502"/>
                </a:cubicBezTo>
                <a:cubicBezTo>
                  <a:pt x="2030178" y="2208505"/>
                  <a:pt x="1986537" y="2298757"/>
                  <a:pt x="1899254" y="2365258"/>
                </a:cubicBezTo>
                <a:cubicBezTo>
                  <a:pt x="1811970" y="2431759"/>
                  <a:pt x="1684015" y="2465010"/>
                  <a:pt x="1515386" y="2465010"/>
                </a:cubicBezTo>
                <a:cubicBezTo>
                  <a:pt x="1420384" y="2465010"/>
                  <a:pt x="1339039" y="2456104"/>
                  <a:pt x="1271350" y="2438291"/>
                </a:cubicBezTo>
                <a:cubicBezTo>
                  <a:pt x="1203661" y="2420478"/>
                  <a:pt x="1146363" y="2401181"/>
                  <a:pt x="1099456" y="2380399"/>
                </a:cubicBezTo>
                <a:cubicBezTo>
                  <a:pt x="1052549" y="2359617"/>
                  <a:pt x="1014845" y="2340617"/>
                  <a:pt x="986344" y="2323398"/>
                </a:cubicBezTo>
                <a:cubicBezTo>
                  <a:pt x="957843" y="2306179"/>
                  <a:pt x="935874" y="2297569"/>
                  <a:pt x="920436" y="2297569"/>
                </a:cubicBezTo>
                <a:cubicBezTo>
                  <a:pt x="909749" y="2297569"/>
                  <a:pt x="900545" y="2299647"/>
                  <a:pt x="892826" y="2303804"/>
                </a:cubicBezTo>
                <a:cubicBezTo>
                  <a:pt x="885108" y="2307960"/>
                  <a:pt x="878873" y="2315679"/>
                  <a:pt x="874123" y="2326960"/>
                </a:cubicBezTo>
                <a:cubicBezTo>
                  <a:pt x="869373" y="2338242"/>
                  <a:pt x="865810" y="2352492"/>
                  <a:pt x="863435" y="2369711"/>
                </a:cubicBezTo>
                <a:cubicBezTo>
                  <a:pt x="861060" y="2386930"/>
                  <a:pt x="859873" y="2408603"/>
                  <a:pt x="859873" y="2434728"/>
                </a:cubicBezTo>
                <a:cubicBezTo>
                  <a:pt x="859873" y="2470354"/>
                  <a:pt x="862248" y="2498261"/>
                  <a:pt x="866998" y="2518449"/>
                </a:cubicBezTo>
                <a:cubicBezTo>
                  <a:pt x="871748" y="2538637"/>
                  <a:pt x="880357" y="2554965"/>
                  <a:pt x="892826" y="2567434"/>
                </a:cubicBezTo>
                <a:cubicBezTo>
                  <a:pt x="905295" y="2579903"/>
                  <a:pt x="924890" y="2593263"/>
                  <a:pt x="951609" y="2607513"/>
                </a:cubicBezTo>
                <a:cubicBezTo>
                  <a:pt x="978328" y="2621763"/>
                  <a:pt x="1010688" y="2635420"/>
                  <a:pt x="1048689" y="2648483"/>
                </a:cubicBezTo>
                <a:cubicBezTo>
                  <a:pt x="1086690" y="2661545"/>
                  <a:pt x="1130034" y="2673718"/>
                  <a:pt x="1178723" y="2684999"/>
                </a:cubicBezTo>
                <a:cubicBezTo>
                  <a:pt x="1227412" y="2696280"/>
                  <a:pt x="1280256" y="2705484"/>
                  <a:pt x="1337257" y="2712609"/>
                </a:cubicBezTo>
                <a:lnTo>
                  <a:pt x="1296288" y="3097367"/>
                </a:lnTo>
                <a:lnTo>
                  <a:pt x="1296990" y="3117714"/>
                </a:lnTo>
                <a:lnTo>
                  <a:pt x="1254874" y="3111287"/>
                </a:lnTo>
                <a:cubicBezTo>
                  <a:pt x="538719" y="2964740"/>
                  <a:pt x="0" y="2331086"/>
                  <a:pt x="0" y="1571608"/>
                </a:cubicBezTo>
                <a:cubicBezTo>
                  <a:pt x="0" y="703633"/>
                  <a:pt x="703633" y="0"/>
                  <a:pt x="1571608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095" y="4557676"/>
            <a:ext cx="221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6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陈家满</a:t>
            </a:r>
            <a:endParaRPr lang="zh-CN" altLang="en-US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0978" y="1027696"/>
            <a:ext cx="6220092" cy="23359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东软客户管理管理系统工作汇报</a:t>
            </a:r>
            <a:endParaRPr lang="zh-CN" altLang="en-US" sz="2400" b="1" spc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106670" cy="270725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6606654" y="-1257299"/>
            <a:ext cx="8785746" cy="8115300"/>
          </a:xfrm>
          <a:prstGeom prst="parallelogram">
            <a:avLst>
              <a:gd name="adj" fmla="val 67588"/>
            </a:avLst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7963027" y="-21265"/>
            <a:ext cx="3648465" cy="2476500"/>
          </a:xfrm>
          <a:prstGeom prst="parallelogram">
            <a:avLst>
              <a:gd name="adj" fmla="val 67588"/>
            </a:avLst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>
            <a:stCxn id="21" idx="3"/>
          </p:cNvCxnSpPr>
          <p:nvPr/>
        </p:nvCxnSpPr>
        <p:spPr>
          <a:xfrm flipH="1">
            <a:off x="7963027" y="2455235"/>
            <a:ext cx="987324" cy="139375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405513" y="4016288"/>
            <a:ext cx="1787822" cy="260845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322446" y="5890149"/>
            <a:ext cx="265898" cy="438226"/>
            <a:chOff x="4268002" y="5748317"/>
            <a:chExt cx="375518" cy="618891"/>
          </a:xfrm>
        </p:grpSpPr>
        <p:sp>
          <p:nvSpPr>
            <p:cNvPr id="37" name="半闭框 36"/>
            <p:cNvSpPr/>
            <p:nvPr/>
          </p:nvSpPr>
          <p:spPr>
            <a:xfrm rot="18900000" flipV="1">
              <a:off x="4268003" y="5748317"/>
              <a:ext cx="375517" cy="375517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半闭框 37"/>
            <p:cNvSpPr/>
            <p:nvPr/>
          </p:nvSpPr>
          <p:spPr>
            <a:xfrm rot="18900000" flipV="1">
              <a:off x="4268002" y="5991691"/>
              <a:ext cx="375518" cy="375517"/>
            </a:xfrm>
            <a:prstGeom prst="halfFrame">
              <a:avLst>
                <a:gd name="adj1" fmla="val 0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直角三角形 13"/>
          <p:cNvSpPr/>
          <p:nvPr/>
        </p:nvSpPr>
        <p:spPr>
          <a:xfrm flipV="1">
            <a:off x="-202496" y="-48252"/>
            <a:ext cx="2511661" cy="2964147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E21FD9-0B35-40F1-A7F3-5FB6A3911604}"/>
              </a:ext>
            </a:extLst>
          </p:cNvPr>
          <p:cNvSpPr txBox="1"/>
          <p:nvPr/>
        </p:nvSpPr>
        <p:spPr>
          <a:xfrm>
            <a:off x="2447187" y="3663129"/>
            <a:ext cx="407879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Shu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CRM System.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541C4F-9138-42A8-89BF-FD33D31F2078}"/>
              </a:ext>
            </a:extLst>
          </p:cNvPr>
          <p:cNvCxnSpPr>
            <a:cxnSpLocks/>
          </p:cNvCxnSpPr>
          <p:nvPr/>
        </p:nvCxnSpPr>
        <p:spPr>
          <a:xfrm>
            <a:off x="3983153" y="3585681"/>
            <a:ext cx="1006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62166" y="372490"/>
            <a:ext cx="6009284" cy="4586068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 t="-3000" r="-2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973068" y="1766612"/>
            <a:ext cx="5638795" cy="2052732"/>
            <a:chOff x="5973068" y="1766612"/>
            <a:chExt cx="5638795" cy="2052732"/>
          </a:xfrm>
        </p:grpSpPr>
        <p:sp>
          <p:nvSpPr>
            <p:cNvPr id="5" name="文本框 4"/>
            <p:cNvSpPr txBox="1"/>
            <p:nvPr/>
          </p:nvSpPr>
          <p:spPr>
            <a:xfrm>
              <a:off x="5984808" y="2249684"/>
              <a:ext cx="56270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该项目时我们更加清晰和使用</a:t>
              </a: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框架，并在实现基本功能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途中让我们学习了更多框架外的东西，例如加密、权限、批量操作等。也让我们更好的了解到软件开发的流程与模式。了解团队的合作与交流对项目拥有正相关的联系。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5973068" y="1766612"/>
              <a:ext cx="329600" cy="329600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84808" y="1775451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73424" y="3978926"/>
            <a:ext cx="6096000" cy="1707611"/>
            <a:chOff x="5873424" y="3193733"/>
            <a:chExt cx="6096000" cy="1707611"/>
          </a:xfrm>
        </p:grpSpPr>
        <p:sp>
          <p:nvSpPr>
            <p:cNvPr id="21" name="矩形 20"/>
            <p:cNvSpPr/>
            <p:nvPr/>
          </p:nvSpPr>
          <p:spPr>
            <a:xfrm rot="2700000">
              <a:off x="6016059" y="3193733"/>
              <a:ext cx="329600" cy="329600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33251" y="3218566"/>
              <a:ext cx="2952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873424" y="3701015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对于项目的展望是希望项目能够继续完善其中的功能，使得所有的漏洞都被解决，让它能更加顺畅的使用，功能更加的强大。日后对其升级改造使其可以真正流通于世面。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D093FCB-B757-41AD-9603-384D4DD0F875}"/>
              </a:ext>
            </a:extLst>
          </p:cNvPr>
          <p:cNvSpPr/>
          <p:nvPr/>
        </p:nvSpPr>
        <p:spPr>
          <a:xfrm>
            <a:off x="6413922" y="400490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9B4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项目展望</a:t>
            </a:r>
            <a:endParaRPr lang="zh-CN" altLang="en-US" sz="1600" b="1" dirty="0">
              <a:solidFill>
                <a:srgbClr val="F9B4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4294" y="33751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D093FCB-B757-41AD-9603-384D4DD0F875}"/>
              </a:ext>
            </a:extLst>
          </p:cNvPr>
          <p:cNvSpPr/>
          <p:nvPr/>
        </p:nvSpPr>
        <p:spPr>
          <a:xfrm>
            <a:off x="6478071" y="174467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F9B4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1600" b="1" dirty="0">
              <a:solidFill>
                <a:srgbClr val="F9B4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2" y="1348962"/>
            <a:ext cx="4401805" cy="257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95"/>
          <a:stretch/>
        </p:blipFill>
        <p:spPr bwMode="auto">
          <a:xfrm>
            <a:off x="540542" y="4020543"/>
            <a:ext cx="2462112" cy="235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24" y="4076268"/>
            <a:ext cx="1791023" cy="209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519420" y="1329103"/>
            <a:ext cx="1120228" cy="12898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2720735" y="1329103"/>
            <a:ext cx="1120228" cy="12898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1620804" y="2580346"/>
            <a:ext cx="1118748" cy="12898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691330" y="3108668"/>
            <a:ext cx="1120228" cy="128983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3822119" y="2580346"/>
            <a:ext cx="1120228" cy="128983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9420" y="3831588"/>
            <a:ext cx="1120228" cy="128983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620804" y="3831588"/>
            <a:ext cx="1118748" cy="12898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3822119" y="3831588"/>
            <a:ext cx="1120228" cy="12898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1639648" y="5113074"/>
            <a:ext cx="1118748" cy="128983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2720735" y="5082831"/>
            <a:ext cx="1120228" cy="12898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3761" y="1759740"/>
            <a:ext cx="8693834" cy="317929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6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81276" y="2743200"/>
            <a:ext cx="6086282" cy="1386162"/>
          </a:xfrm>
          <a:custGeom>
            <a:avLst/>
            <a:gdLst/>
            <a:ahLst/>
            <a:cxnLst/>
            <a:rect l="l" t="t" r="r" b="b"/>
            <a:pathLst>
              <a:path w="5257097" h="1072920">
                <a:moveTo>
                  <a:pt x="1650718" y="551887"/>
                </a:moveTo>
                <a:lnTo>
                  <a:pt x="1546710" y="565324"/>
                </a:lnTo>
                <a:cubicBezTo>
                  <a:pt x="1488651" y="572954"/>
                  <a:pt x="1459622" y="599163"/>
                  <a:pt x="1459622" y="643951"/>
                </a:cubicBezTo>
                <a:cubicBezTo>
                  <a:pt x="1459622" y="664521"/>
                  <a:pt x="1466672" y="681109"/>
                  <a:pt x="1480772" y="693716"/>
                </a:cubicBezTo>
                <a:cubicBezTo>
                  <a:pt x="1494872" y="706323"/>
                  <a:pt x="1513865" y="712626"/>
                  <a:pt x="1537752" y="712626"/>
                </a:cubicBezTo>
                <a:cubicBezTo>
                  <a:pt x="1570597" y="712626"/>
                  <a:pt x="1597635" y="701014"/>
                  <a:pt x="1618868" y="677791"/>
                </a:cubicBezTo>
                <a:cubicBezTo>
                  <a:pt x="1640101" y="654568"/>
                  <a:pt x="1650718" y="625704"/>
                  <a:pt x="1650718" y="591201"/>
                </a:cubicBezTo>
                <a:close/>
                <a:moveTo>
                  <a:pt x="4339037" y="374228"/>
                </a:moveTo>
                <a:cubicBezTo>
                  <a:pt x="4296903" y="374228"/>
                  <a:pt x="4264142" y="388660"/>
                  <a:pt x="4240753" y="417523"/>
                </a:cubicBezTo>
                <a:cubicBezTo>
                  <a:pt x="4217363" y="446387"/>
                  <a:pt x="4205669" y="487193"/>
                  <a:pt x="4205669" y="539944"/>
                </a:cubicBezTo>
                <a:cubicBezTo>
                  <a:pt x="4205669" y="649757"/>
                  <a:pt x="4250457" y="704664"/>
                  <a:pt x="4340033" y="704664"/>
                </a:cubicBezTo>
                <a:cubicBezTo>
                  <a:pt x="4425959" y="704664"/>
                  <a:pt x="4468922" y="648264"/>
                  <a:pt x="4468922" y="535465"/>
                </a:cubicBezTo>
                <a:cubicBezTo>
                  <a:pt x="4468922" y="427974"/>
                  <a:pt x="4425627" y="374228"/>
                  <a:pt x="4339037" y="374228"/>
                </a:cubicBezTo>
                <a:close/>
                <a:moveTo>
                  <a:pt x="4734073" y="264249"/>
                </a:moveTo>
                <a:lnTo>
                  <a:pt x="4894812" y="264249"/>
                </a:lnTo>
                <a:lnTo>
                  <a:pt x="4894812" y="581248"/>
                </a:lnTo>
                <a:cubicBezTo>
                  <a:pt x="4894812" y="663525"/>
                  <a:pt x="4926994" y="704664"/>
                  <a:pt x="4991355" y="704664"/>
                </a:cubicBezTo>
                <a:cubicBezTo>
                  <a:pt x="5023536" y="704664"/>
                  <a:pt x="5049248" y="693384"/>
                  <a:pt x="5068490" y="670824"/>
                </a:cubicBezTo>
                <a:cubicBezTo>
                  <a:pt x="5087732" y="648264"/>
                  <a:pt x="5097354" y="617742"/>
                  <a:pt x="5097354" y="579258"/>
                </a:cubicBezTo>
                <a:lnTo>
                  <a:pt x="5097354" y="264249"/>
                </a:lnTo>
                <a:lnTo>
                  <a:pt x="5257097" y="264249"/>
                </a:lnTo>
                <a:lnTo>
                  <a:pt x="5257097" y="814643"/>
                </a:lnTo>
                <a:lnTo>
                  <a:pt x="5097354" y="814643"/>
                </a:lnTo>
                <a:lnTo>
                  <a:pt x="5097354" y="730541"/>
                </a:lnTo>
                <a:lnTo>
                  <a:pt x="5094865" y="730541"/>
                </a:lnTo>
                <a:cubicBezTo>
                  <a:pt x="5053727" y="795567"/>
                  <a:pt x="4997493" y="828080"/>
                  <a:pt x="4926164" y="828080"/>
                </a:cubicBezTo>
                <a:cubicBezTo>
                  <a:pt x="4798104" y="828080"/>
                  <a:pt x="4734073" y="750779"/>
                  <a:pt x="4734073" y="596177"/>
                </a:cubicBezTo>
                <a:close/>
                <a:moveTo>
                  <a:pt x="3430134" y="264249"/>
                </a:moveTo>
                <a:lnTo>
                  <a:pt x="3608291" y="264249"/>
                </a:lnTo>
                <a:lnTo>
                  <a:pt x="3715782" y="609116"/>
                </a:lnTo>
                <a:cubicBezTo>
                  <a:pt x="3722417" y="630017"/>
                  <a:pt x="3727228" y="653407"/>
                  <a:pt x="3730214" y="679284"/>
                </a:cubicBezTo>
                <a:lnTo>
                  <a:pt x="3733200" y="679284"/>
                </a:lnTo>
                <a:cubicBezTo>
                  <a:pt x="3735522" y="661701"/>
                  <a:pt x="3740996" y="638643"/>
                  <a:pt x="3749622" y="610111"/>
                </a:cubicBezTo>
                <a:lnTo>
                  <a:pt x="3859601" y="264249"/>
                </a:lnTo>
                <a:lnTo>
                  <a:pt x="4018847" y="264249"/>
                </a:lnTo>
                <a:lnTo>
                  <a:pt x="3791922" y="863910"/>
                </a:lnTo>
                <a:cubicBezTo>
                  <a:pt x="3739171" y="1003250"/>
                  <a:pt x="3660212" y="1072920"/>
                  <a:pt x="3555043" y="1072920"/>
                </a:cubicBezTo>
                <a:cubicBezTo>
                  <a:pt x="3513573" y="1072920"/>
                  <a:pt x="3481392" y="1068608"/>
                  <a:pt x="3458500" y="1059982"/>
                </a:cubicBezTo>
                <a:lnTo>
                  <a:pt x="3458500" y="931092"/>
                </a:lnTo>
                <a:cubicBezTo>
                  <a:pt x="3480065" y="943367"/>
                  <a:pt x="3503786" y="949505"/>
                  <a:pt x="3529663" y="949505"/>
                </a:cubicBezTo>
                <a:cubicBezTo>
                  <a:pt x="3573456" y="949505"/>
                  <a:pt x="3604310" y="928272"/>
                  <a:pt x="3622225" y="885806"/>
                </a:cubicBezTo>
                <a:lnTo>
                  <a:pt x="3652581" y="813648"/>
                </a:lnTo>
                <a:close/>
                <a:moveTo>
                  <a:pt x="4343019" y="250812"/>
                </a:moveTo>
                <a:cubicBezTo>
                  <a:pt x="4431599" y="250812"/>
                  <a:pt x="4501933" y="276275"/>
                  <a:pt x="4554020" y="327201"/>
                </a:cubicBezTo>
                <a:cubicBezTo>
                  <a:pt x="4606106" y="378126"/>
                  <a:pt x="4632150" y="446552"/>
                  <a:pt x="4632150" y="532479"/>
                </a:cubicBezTo>
                <a:cubicBezTo>
                  <a:pt x="4632150" y="622718"/>
                  <a:pt x="4605442" y="694545"/>
                  <a:pt x="4552029" y="747959"/>
                </a:cubicBezTo>
                <a:cubicBezTo>
                  <a:pt x="4498615" y="801373"/>
                  <a:pt x="4426291" y="828080"/>
                  <a:pt x="4335056" y="828080"/>
                </a:cubicBezTo>
                <a:cubicBezTo>
                  <a:pt x="4245480" y="828080"/>
                  <a:pt x="4174400" y="802451"/>
                  <a:pt x="4121816" y="751194"/>
                </a:cubicBezTo>
                <a:cubicBezTo>
                  <a:pt x="4069231" y="699936"/>
                  <a:pt x="4042939" y="630183"/>
                  <a:pt x="4042939" y="541934"/>
                </a:cubicBezTo>
                <a:cubicBezTo>
                  <a:pt x="4042939" y="451363"/>
                  <a:pt x="4070061" y="380200"/>
                  <a:pt x="4124304" y="328445"/>
                </a:cubicBezTo>
                <a:cubicBezTo>
                  <a:pt x="4178547" y="276690"/>
                  <a:pt x="4251452" y="250812"/>
                  <a:pt x="4343019" y="250812"/>
                </a:cubicBezTo>
                <a:close/>
                <a:moveTo>
                  <a:pt x="2282074" y="250812"/>
                </a:moveTo>
                <a:cubicBezTo>
                  <a:pt x="2404163" y="250812"/>
                  <a:pt x="2465207" y="326454"/>
                  <a:pt x="2465207" y="477738"/>
                </a:cubicBezTo>
                <a:lnTo>
                  <a:pt x="2465207" y="814643"/>
                </a:lnTo>
                <a:lnTo>
                  <a:pt x="2305463" y="814643"/>
                </a:lnTo>
                <a:lnTo>
                  <a:pt x="2305463" y="507597"/>
                </a:lnTo>
                <a:cubicBezTo>
                  <a:pt x="2305463" y="418684"/>
                  <a:pt x="2273449" y="374228"/>
                  <a:pt x="2209418" y="374228"/>
                </a:cubicBezTo>
                <a:cubicBezTo>
                  <a:pt x="2178896" y="374228"/>
                  <a:pt x="2153516" y="386089"/>
                  <a:pt x="2133279" y="409810"/>
                </a:cubicBezTo>
                <a:cubicBezTo>
                  <a:pt x="2113041" y="433531"/>
                  <a:pt x="2102922" y="463804"/>
                  <a:pt x="2102922" y="500630"/>
                </a:cubicBezTo>
                <a:lnTo>
                  <a:pt x="2102922" y="814643"/>
                </a:lnTo>
                <a:lnTo>
                  <a:pt x="1942183" y="814643"/>
                </a:lnTo>
                <a:lnTo>
                  <a:pt x="1942183" y="264249"/>
                </a:lnTo>
                <a:lnTo>
                  <a:pt x="2102922" y="264249"/>
                </a:lnTo>
                <a:lnTo>
                  <a:pt x="2102922" y="351834"/>
                </a:lnTo>
                <a:lnTo>
                  <a:pt x="2104913" y="351834"/>
                </a:lnTo>
                <a:cubicBezTo>
                  <a:pt x="2145056" y="284486"/>
                  <a:pt x="2204110" y="250812"/>
                  <a:pt x="2282074" y="250812"/>
                </a:cubicBezTo>
                <a:close/>
                <a:moveTo>
                  <a:pt x="1571592" y="250812"/>
                </a:moveTo>
                <a:cubicBezTo>
                  <a:pt x="1725530" y="250812"/>
                  <a:pt x="1802499" y="327947"/>
                  <a:pt x="1802499" y="482217"/>
                </a:cubicBezTo>
                <a:lnTo>
                  <a:pt x="1802499" y="814643"/>
                </a:lnTo>
                <a:lnTo>
                  <a:pt x="1649722" y="814643"/>
                </a:lnTo>
                <a:lnTo>
                  <a:pt x="1649722" y="734522"/>
                </a:lnTo>
                <a:lnTo>
                  <a:pt x="1647732" y="734522"/>
                </a:lnTo>
                <a:cubicBezTo>
                  <a:pt x="1610243" y="796894"/>
                  <a:pt x="1555336" y="828080"/>
                  <a:pt x="1483011" y="828080"/>
                </a:cubicBezTo>
                <a:cubicBezTo>
                  <a:pt x="1430925" y="828080"/>
                  <a:pt x="1389206" y="813233"/>
                  <a:pt x="1357854" y="783540"/>
                </a:cubicBezTo>
                <a:cubicBezTo>
                  <a:pt x="1326502" y="753848"/>
                  <a:pt x="1310827" y="713456"/>
                  <a:pt x="1310827" y="662364"/>
                </a:cubicBezTo>
                <a:cubicBezTo>
                  <a:pt x="1310827" y="556864"/>
                  <a:pt x="1373695" y="495487"/>
                  <a:pt x="1499434" y="478236"/>
                </a:cubicBezTo>
                <a:lnTo>
                  <a:pt x="1650718" y="457832"/>
                </a:lnTo>
                <a:cubicBezTo>
                  <a:pt x="1650718" y="393802"/>
                  <a:pt x="1617375" y="361787"/>
                  <a:pt x="1550691" y="361787"/>
                </a:cubicBezTo>
                <a:cubicBezTo>
                  <a:pt x="1485002" y="361787"/>
                  <a:pt x="1423128" y="381693"/>
                  <a:pt x="1365070" y="421504"/>
                </a:cubicBezTo>
                <a:lnTo>
                  <a:pt x="1365070" y="297591"/>
                </a:lnTo>
                <a:cubicBezTo>
                  <a:pt x="1389952" y="283657"/>
                  <a:pt x="1423211" y="272377"/>
                  <a:pt x="1464847" y="263751"/>
                </a:cubicBezTo>
                <a:cubicBezTo>
                  <a:pt x="1506484" y="255125"/>
                  <a:pt x="1542065" y="250812"/>
                  <a:pt x="1571592" y="250812"/>
                </a:cubicBezTo>
                <a:close/>
                <a:moveTo>
                  <a:pt x="0" y="43793"/>
                </a:moveTo>
                <a:lnTo>
                  <a:pt x="604140" y="43793"/>
                </a:lnTo>
                <a:lnTo>
                  <a:pt x="604140" y="178156"/>
                </a:lnTo>
                <a:lnTo>
                  <a:pt x="384181" y="178156"/>
                </a:lnTo>
                <a:lnTo>
                  <a:pt x="384181" y="814643"/>
                </a:lnTo>
                <a:lnTo>
                  <a:pt x="219461" y="814643"/>
                </a:lnTo>
                <a:lnTo>
                  <a:pt x="219461" y="178156"/>
                </a:lnTo>
                <a:lnTo>
                  <a:pt x="0" y="178156"/>
                </a:lnTo>
                <a:close/>
                <a:moveTo>
                  <a:pt x="2599408" y="0"/>
                </a:moveTo>
                <a:lnTo>
                  <a:pt x="2760147" y="0"/>
                </a:lnTo>
                <a:lnTo>
                  <a:pt x="2760147" y="518545"/>
                </a:lnTo>
                <a:lnTo>
                  <a:pt x="2762138" y="518545"/>
                </a:lnTo>
                <a:lnTo>
                  <a:pt x="2933825" y="264249"/>
                </a:lnTo>
                <a:lnTo>
                  <a:pt x="3125418" y="264249"/>
                </a:lnTo>
                <a:lnTo>
                  <a:pt x="2921384" y="524019"/>
                </a:lnTo>
                <a:lnTo>
                  <a:pt x="3140347" y="814643"/>
                </a:lnTo>
                <a:lnTo>
                  <a:pt x="2945271" y="814643"/>
                </a:lnTo>
                <a:lnTo>
                  <a:pt x="2762138" y="542432"/>
                </a:lnTo>
                <a:lnTo>
                  <a:pt x="2760147" y="542432"/>
                </a:lnTo>
                <a:lnTo>
                  <a:pt x="2760147" y="814643"/>
                </a:lnTo>
                <a:lnTo>
                  <a:pt x="2599408" y="814643"/>
                </a:lnTo>
                <a:close/>
                <a:moveTo>
                  <a:pt x="694408" y="0"/>
                </a:moveTo>
                <a:lnTo>
                  <a:pt x="855148" y="0"/>
                </a:lnTo>
                <a:lnTo>
                  <a:pt x="855148" y="346858"/>
                </a:lnTo>
                <a:lnTo>
                  <a:pt x="857138" y="346858"/>
                </a:lnTo>
                <a:cubicBezTo>
                  <a:pt x="899272" y="282828"/>
                  <a:pt x="956003" y="250812"/>
                  <a:pt x="1027332" y="250812"/>
                </a:cubicBezTo>
                <a:cubicBezTo>
                  <a:pt x="1152075" y="250812"/>
                  <a:pt x="1214446" y="326123"/>
                  <a:pt x="1214446" y="476743"/>
                </a:cubicBezTo>
                <a:lnTo>
                  <a:pt x="1214446" y="814643"/>
                </a:lnTo>
                <a:lnTo>
                  <a:pt x="1054205" y="814643"/>
                </a:lnTo>
                <a:lnTo>
                  <a:pt x="1054205" y="501127"/>
                </a:lnTo>
                <a:cubicBezTo>
                  <a:pt x="1054205" y="416528"/>
                  <a:pt x="1023351" y="374228"/>
                  <a:pt x="961643" y="374228"/>
                </a:cubicBezTo>
                <a:cubicBezTo>
                  <a:pt x="930789" y="374228"/>
                  <a:pt x="905327" y="386006"/>
                  <a:pt x="885255" y="409561"/>
                </a:cubicBezTo>
                <a:cubicBezTo>
                  <a:pt x="865183" y="433116"/>
                  <a:pt x="855148" y="463638"/>
                  <a:pt x="855148" y="501127"/>
                </a:cubicBezTo>
                <a:lnTo>
                  <a:pt x="855148" y="814643"/>
                </a:lnTo>
                <a:lnTo>
                  <a:pt x="694408" y="814643"/>
                </a:lnTo>
                <a:close/>
              </a:path>
            </a:pathLst>
          </a:cu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8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59072" y="2843857"/>
            <a:ext cx="5202361" cy="1184847"/>
          </a:xfrm>
          <a:custGeom>
            <a:avLst/>
            <a:gdLst/>
            <a:ahLst/>
            <a:cxnLst/>
            <a:rect l="l" t="t" r="r" b="b"/>
            <a:pathLst>
              <a:path w="5257097" h="1072920">
                <a:moveTo>
                  <a:pt x="1650718" y="551887"/>
                </a:moveTo>
                <a:lnTo>
                  <a:pt x="1546710" y="565324"/>
                </a:lnTo>
                <a:cubicBezTo>
                  <a:pt x="1488651" y="572954"/>
                  <a:pt x="1459622" y="599163"/>
                  <a:pt x="1459622" y="643951"/>
                </a:cubicBezTo>
                <a:cubicBezTo>
                  <a:pt x="1459622" y="664521"/>
                  <a:pt x="1466672" y="681109"/>
                  <a:pt x="1480772" y="693716"/>
                </a:cubicBezTo>
                <a:cubicBezTo>
                  <a:pt x="1494872" y="706323"/>
                  <a:pt x="1513865" y="712626"/>
                  <a:pt x="1537752" y="712626"/>
                </a:cubicBezTo>
                <a:cubicBezTo>
                  <a:pt x="1570597" y="712626"/>
                  <a:pt x="1597635" y="701014"/>
                  <a:pt x="1618868" y="677791"/>
                </a:cubicBezTo>
                <a:cubicBezTo>
                  <a:pt x="1640101" y="654568"/>
                  <a:pt x="1650718" y="625704"/>
                  <a:pt x="1650718" y="591201"/>
                </a:cubicBezTo>
                <a:close/>
                <a:moveTo>
                  <a:pt x="4339037" y="374228"/>
                </a:moveTo>
                <a:cubicBezTo>
                  <a:pt x="4296903" y="374228"/>
                  <a:pt x="4264142" y="388660"/>
                  <a:pt x="4240753" y="417523"/>
                </a:cubicBezTo>
                <a:cubicBezTo>
                  <a:pt x="4217363" y="446387"/>
                  <a:pt x="4205669" y="487193"/>
                  <a:pt x="4205669" y="539944"/>
                </a:cubicBezTo>
                <a:cubicBezTo>
                  <a:pt x="4205669" y="649757"/>
                  <a:pt x="4250457" y="704664"/>
                  <a:pt x="4340033" y="704664"/>
                </a:cubicBezTo>
                <a:cubicBezTo>
                  <a:pt x="4425959" y="704664"/>
                  <a:pt x="4468922" y="648264"/>
                  <a:pt x="4468922" y="535465"/>
                </a:cubicBezTo>
                <a:cubicBezTo>
                  <a:pt x="4468922" y="427974"/>
                  <a:pt x="4425627" y="374228"/>
                  <a:pt x="4339037" y="374228"/>
                </a:cubicBezTo>
                <a:close/>
                <a:moveTo>
                  <a:pt x="4734073" y="264249"/>
                </a:moveTo>
                <a:lnTo>
                  <a:pt x="4894812" y="264249"/>
                </a:lnTo>
                <a:lnTo>
                  <a:pt x="4894812" y="581248"/>
                </a:lnTo>
                <a:cubicBezTo>
                  <a:pt x="4894812" y="663525"/>
                  <a:pt x="4926994" y="704664"/>
                  <a:pt x="4991355" y="704664"/>
                </a:cubicBezTo>
                <a:cubicBezTo>
                  <a:pt x="5023536" y="704664"/>
                  <a:pt x="5049248" y="693384"/>
                  <a:pt x="5068490" y="670824"/>
                </a:cubicBezTo>
                <a:cubicBezTo>
                  <a:pt x="5087732" y="648264"/>
                  <a:pt x="5097354" y="617742"/>
                  <a:pt x="5097354" y="579258"/>
                </a:cubicBezTo>
                <a:lnTo>
                  <a:pt x="5097354" y="264249"/>
                </a:lnTo>
                <a:lnTo>
                  <a:pt x="5257097" y="264249"/>
                </a:lnTo>
                <a:lnTo>
                  <a:pt x="5257097" y="814643"/>
                </a:lnTo>
                <a:lnTo>
                  <a:pt x="5097354" y="814643"/>
                </a:lnTo>
                <a:lnTo>
                  <a:pt x="5097354" y="730541"/>
                </a:lnTo>
                <a:lnTo>
                  <a:pt x="5094865" y="730541"/>
                </a:lnTo>
                <a:cubicBezTo>
                  <a:pt x="5053727" y="795567"/>
                  <a:pt x="4997493" y="828080"/>
                  <a:pt x="4926164" y="828080"/>
                </a:cubicBezTo>
                <a:cubicBezTo>
                  <a:pt x="4798104" y="828080"/>
                  <a:pt x="4734073" y="750779"/>
                  <a:pt x="4734073" y="596177"/>
                </a:cubicBezTo>
                <a:close/>
                <a:moveTo>
                  <a:pt x="3430134" y="264249"/>
                </a:moveTo>
                <a:lnTo>
                  <a:pt x="3608291" y="264249"/>
                </a:lnTo>
                <a:lnTo>
                  <a:pt x="3715782" y="609116"/>
                </a:lnTo>
                <a:cubicBezTo>
                  <a:pt x="3722417" y="630017"/>
                  <a:pt x="3727228" y="653407"/>
                  <a:pt x="3730214" y="679284"/>
                </a:cubicBezTo>
                <a:lnTo>
                  <a:pt x="3733200" y="679284"/>
                </a:lnTo>
                <a:cubicBezTo>
                  <a:pt x="3735522" y="661701"/>
                  <a:pt x="3740996" y="638643"/>
                  <a:pt x="3749622" y="610111"/>
                </a:cubicBezTo>
                <a:lnTo>
                  <a:pt x="3859601" y="264249"/>
                </a:lnTo>
                <a:lnTo>
                  <a:pt x="4018847" y="264249"/>
                </a:lnTo>
                <a:lnTo>
                  <a:pt x="3791922" y="863910"/>
                </a:lnTo>
                <a:cubicBezTo>
                  <a:pt x="3739171" y="1003250"/>
                  <a:pt x="3660212" y="1072920"/>
                  <a:pt x="3555043" y="1072920"/>
                </a:cubicBezTo>
                <a:cubicBezTo>
                  <a:pt x="3513573" y="1072920"/>
                  <a:pt x="3481392" y="1068608"/>
                  <a:pt x="3458500" y="1059982"/>
                </a:cubicBezTo>
                <a:lnTo>
                  <a:pt x="3458500" y="931092"/>
                </a:lnTo>
                <a:cubicBezTo>
                  <a:pt x="3480065" y="943367"/>
                  <a:pt x="3503786" y="949505"/>
                  <a:pt x="3529663" y="949505"/>
                </a:cubicBezTo>
                <a:cubicBezTo>
                  <a:pt x="3573456" y="949505"/>
                  <a:pt x="3604310" y="928272"/>
                  <a:pt x="3622225" y="885806"/>
                </a:cubicBezTo>
                <a:lnTo>
                  <a:pt x="3652581" y="813648"/>
                </a:lnTo>
                <a:close/>
                <a:moveTo>
                  <a:pt x="4343019" y="250812"/>
                </a:moveTo>
                <a:cubicBezTo>
                  <a:pt x="4431599" y="250812"/>
                  <a:pt x="4501933" y="276275"/>
                  <a:pt x="4554020" y="327201"/>
                </a:cubicBezTo>
                <a:cubicBezTo>
                  <a:pt x="4606106" y="378126"/>
                  <a:pt x="4632150" y="446552"/>
                  <a:pt x="4632150" y="532479"/>
                </a:cubicBezTo>
                <a:cubicBezTo>
                  <a:pt x="4632150" y="622718"/>
                  <a:pt x="4605442" y="694545"/>
                  <a:pt x="4552029" y="747959"/>
                </a:cubicBezTo>
                <a:cubicBezTo>
                  <a:pt x="4498615" y="801373"/>
                  <a:pt x="4426291" y="828080"/>
                  <a:pt x="4335056" y="828080"/>
                </a:cubicBezTo>
                <a:cubicBezTo>
                  <a:pt x="4245480" y="828080"/>
                  <a:pt x="4174400" y="802451"/>
                  <a:pt x="4121816" y="751194"/>
                </a:cubicBezTo>
                <a:cubicBezTo>
                  <a:pt x="4069231" y="699936"/>
                  <a:pt x="4042939" y="630183"/>
                  <a:pt x="4042939" y="541934"/>
                </a:cubicBezTo>
                <a:cubicBezTo>
                  <a:pt x="4042939" y="451363"/>
                  <a:pt x="4070061" y="380200"/>
                  <a:pt x="4124304" y="328445"/>
                </a:cubicBezTo>
                <a:cubicBezTo>
                  <a:pt x="4178547" y="276690"/>
                  <a:pt x="4251452" y="250812"/>
                  <a:pt x="4343019" y="250812"/>
                </a:cubicBezTo>
                <a:close/>
                <a:moveTo>
                  <a:pt x="2282074" y="250812"/>
                </a:moveTo>
                <a:cubicBezTo>
                  <a:pt x="2404163" y="250812"/>
                  <a:pt x="2465207" y="326454"/>
                  <a:pt x="2465207" y="477738"/>
                </a:cubicBezTo>
                <a:lnTo>
                  <a:pt x="2465207" y="814643"/>
                </a:lnTo>
                <a:lnTo>
                  <a:pt x="2305463" y="814643"/>
                </a:lnTo>
                <a:lnTo>
                  <a:pt x="2305463" y="507597"/>
                </a:lnTo>
                <a:cubicBezTo>
                  <a:pt x="2305463" y="418684"/>
                  <a:pt x="2273449" y="374228"/>
                  <a:pt x="2209418" y="374228"/>
                </a:cubicBezTo>
                <a:cubicBezTo>
                  <a:pt x="2178896" y="374228"/>
                  <a:pt x="2153516" y="386089"/>
                  <a:pt x="2133279" y="409810"/>
                </a:cubicBezTo>
                <a:cubicBezTo>
                  <a:pt x="2113041" y="433531"/>
                  <a:pt x="2102922" y="463804"/>
                  <a:pt x="2102922" y="500630"/>
                </a:cubicBezTo>
                <a:lnTo>
                  <a:pt x="2102922" y="814643"/>
                </a:lnTo>
                <a:lnTo>
                  <a:pt x="1942183" y="814643"/>
                </a:lnTo>
                <a:lnTo>
                  <a:pt x="1942183" y="264249"/>
                </a:lnTo>
                <a:lnTo>
                  <a:pt x="2102922" y="264249"/>
                </a:lnTo>
                <a:lnTo>
                  <a:pt x="2102922" y="351834"/>
                </a:lnTo>
                <a:lnTo>
                  <a:pt x="2104913" y="351834"/>
                </a:lnTo>
                <a:cubicBezTo>
                  <a:pt x="2145056" y="284486"/>
                  <a:pt x="2204110" y="250812"/>
                  <a:pt x="2282074" y="250812"/>
                </a:cubicBezTo>
                <a:close/>
                <a:moveTo>
                  <a:pt x="1571592" y="250812"/>
                </a:moveTo>
                <a:cubicBezTo>
                  <a:pt x="1725530" y="250812"/>
                  <a:pt x="1802499" y="327947"/>
                  <a:pt x="1802499" y="482217"/>
                </a:cubicBezTo>
                <a:lnTo>
                  <a:pt x="1802499" y="814643"/>
                </a:lnTo>
                <a:lnTo>
                  <a:pt x="1649722" y="814643"/>
                </a:lnTo>
                <a:lnTo>
                  <a:pt x="1649722" y="734522"/>
                </a:lnTo>
                <a:lnTo>
                  <a:pt x="1647732" y="734522"/>
                </a:lnTo>
                <a:cubicBezTo>
                  <a:pt x="1610243" y="796894"/>
                  <a:pt x="1555336" y="828080"/>
                  <a:pt x="1483011" y="828080"/>
                </a:cubicBezTo>
                <a:cubicBezTo>
                  <a:pt x="1430925" y="828080"/>
                  <a:pt x="1389206" y="813233"/>
                  <a:pt x="1357854" y="783540"/>
                </a:cubicBezTo>
                <a:cubicBezTo>
                  <a:pt x="1326502" y="753848"/>
                  <a:pt x="1310827" y="713456"/>
                  <a:pt x="1310827" y="662364"/>
                </a:cubicBezTo>
                <a:cubicBezTo>
                  <a:pt x="1310827" y="556864"/>
                  <a:pt x="1373695" y="495487"/>
                  <a:pt x="1499434" y="478236"/>
                </a:cubicBezTo>
                <a:lnTo>
                  <a:pt x="1650718" y="457832"/>
                </a:lnTo>
                <a:cubicBezTo>
                  <a:pt x="1650718" y="393802"/>
                  <a:pt x="1617375" y="361787"/>
                  <a:pt x="1550691" y="361787"/>
                </a:cubicBezTo>
                <a:cubicBezTo>
                  <a:pt x="1485002" y="361787"/>
                  <a:pt x="1423128" y="381693"/>
                  <a:pt x="1365070" y="421504"/>
                </a:cubicBezTo>
                <a:lnTo>
                  <a:pt x="1365070" y="297591"/>
                </a:lnTo>
                <a:cubicBezTo>
                  <a:pt x="1389952" y="283657"/>
                  <a:pt x="1423211" y="272377"/>
                  <a:pt x="1464847" y="263751"/>
                </a:cubicBezTo>
                <a:cubicBezTo>
                  <a:pt x="1506484" y="255125"/>
                  <a:pt x="1542065" y="250812"/>
                  <a:pt x="1571592" y="250812"/>
                </a:cubicBezTo>
                <a:close/>
                <a:moveTo>
                  <a:pt x="0" y="43793"/>
                </a:moveTo>
                <a:lnTo>
                  <a:pt x="604140" y="43793"/>
                </a:lnTo>
                <a:lnTo>
                  <a:pt x="604140" y="178156"/>
                </a:lnTo>
                <a:lnTo>
                  <a:pt x="384181" y="178156"/>
                </a:lnTo>
                <a:lnTo>
                  <a:pt x="384181" y="814643"/>
                </a:lnTo>
                <a:lnTo>
                  <a:pt x="219461" y="814643"/>
                </a:lnTo>
                <a:lnTo>
                  <a:pt x="219461" y="178156"/>
                </a:lnTo>
                <a:lnTo>
                  <a:pt x="0" y="178156"/>
                </a:lnTo>
                <a:close/>
                <a:moveTo>
                  <a:pt x="2599408" y="0"/>
                </a:moveTo>
                <a:lnTo>
                  <a:pt x="2760147" y="0"/>
                </a:lnTo>
                <a:lnTo>
                  <a:pt x="2760147" y="518545"/>
                </a:lnTo>
                <a:lnTo>
                  <a:pt x="2762138" y="518545"/>
                </a:lnTo>
                <a:lnTo>
                  <a:pt x="2933825" y="264249"/>
                </a:lnTo>
                <a:lnTo>
                  <a:pt x="3125418" y="264249"/>
                </a:lnTo>
                <a:lnTo>
                  <a:pt x="2921384" y="524019"/>
                </a:lnTo>
                <a:lnTo>
                  <a:pt x="3140347" y="814643"/>
                </a:lnTo>
                <a:lnTo>
                  <a:pt x="2945271" y="814643"/>
                </a:lnTo>
                <a:lnTo>
                  <a:pt x="2762138" y="542432"/>
                </a:lnTo>
                <a:lnTo>
                  <a:pt x="2760147" y="542432"/>
                </a:lnTo>
                <a:lnTo>
                  <a:pt x="2760147" y="814643"/>
                </a:lnTo>
                <a:lnTo>
                  <a:pt x="2599408" y="814643"/>
                </a:lnTo>
                <a:close/>
                <a:moveTo>
                  <a:pt x="694408" y="0"/>
                </a:moveTo>
                <a:lnTo>
                  <a:pt x="855148" y="0"/>
                </a:lnTo>
                <a:lnTo>
                  <a:pt x="855148" y="346858"/>
                </a:lnTo>
                <a:lnTo>
                  <a:pt x="857138" y="346858"/>
                </a:lnTo>
                <a:cubicBezTo>
                  <a:pt x="899272" y="282828"/>
                  <a:pt x="956003" y="250812"/>
                  <a:pt x="1027332" y="250812"/>
                </a:cubicBezTo>
                <a:cubicBezTo>
                  <a:pt x="1152075" y="250812"/>
                  <a:pt x="1214446" y="326123"/>
                  <a:pt x="1214446" y="476743"/>
                </a:cubicBezTo>
                <a:lnTo>
                  <a:pt x="1214446" y="814643"/>
                </a:lnTo>
                <a:lnTo>
                  <a:pt x="1054205" y="814643"/>
                </a:lnTo>
                <a:lnTo>
                  <a:pt x="1054205" y="501127"/>
                </a:lnTo>
                <a:cubicBezTo>
                  <a:pt x="1054205" y="416528"/>
                  <a:pt x="1023351" y="374228"/>
                  <a:pt x="961643" y="374228"/>
                </a:cubicBezTo>
                <a:cubicBezTo>
                  <a:pt x="930789" y="374228"/>
                  <a:pt x="905327" y="386006"/>
                  <a:pt x="885255" y="409561"/>
                </a:cubicBezTo>
                <a:cubicBezTo>
                  <a:pt x="865183" y="433116"/>
                  <a:pt x="855148" y="463638"/>
                  <a:pt x="855148" y="501127"/>
                </a:cubicBezTo>
                <a:lnTo>
                  <a:pt x="855148" y="814643"/>
                </a:lnTo>
                <a:lnTo>
                  <a:pt x="694408" y="81464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8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71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700000">
            <a:off x="5206051" y="-5038"/>
            <a:ext cx="1779896" cy="1779896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8393" y="465514"/>
            <a:ext cx="2975212" cy="1046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6096000" y="1024760"/>
            <a:ext cx="998220" cy="974325"/>
          </a:xfrm>
          <a:prstGeom prst="line">
            <a:avLst/>
          </a:prstGeom>
          <a:ln>
            <a:solidFill>
              <a:srgbClr val="F9B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95999" y="2661721"/>
            <a:ext cx="0" cy="2743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301568" y="3192942"/>
            <a:ext cx="2287986" cy="1759811"/>
            <a:chOff x="6301568" y="3192942"/>
            <a:chExt cx="2287986" cy="1759811"/>
          </a:xfrm>
        </p:grpSpPr>
        <p:sp>
          <p:nvSpPr>
            <p:cNvPr id="17" name="矩形 16"/>
            <p:cNvSpPr/>
            <p:nvPr/>
          </p:nvSpPr>
          <p:spPr>
            <a:xfrm rot="2700000">
              <a:off x="7042566" y="3192942"/>
              <a:ext cx="680484" cy="680484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301568" y="4324956"/>
              <a:ext cx="2287986" cy="62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3456" y="3210018"/>
              <a:ext cx="4555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19536" y="3120170"/>
            <a:ext cx="1634461" cy="1815507"/>
            <a:chOff x="3919536" y="3120170"/>
            <a:chExt cx="1634461" cy="1815507"/>
          </a:xfrm>
        </p:grpSpPr>
        <p:sp>
          <p:nvSpPr>
            <p:cNvPr id="3" name="矩形 2"/>
            <p:cNvSpPr/>
            <p:nvPr/>
          </p:nvSpPr>
          <p:spPr>
            <a:xfrm>
              <a:off x="3919536" y="4307880"/>
              <a:ext cx="1634461" cy="62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4232866" y="3120170"/>
              <a:ext cx="680484" cy="680484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63756" y="3137246"/>
              <a:ext cx="4555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10377377" y="4100696"/>
            <a:ext cx="1787822" cy="260845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直角三角形 21"/>
          <p:cNvSpPr/>
          <p:nvPr/>
        </p:nvSpPr>
        <p:spPr>
          <a:xfrm flipH="1">
            <a:off x="10498600" y="4313682"/>
            <a:ext cx="1693400" cy="2558399"/>
          </a:xfrm>
          <a:prstGeom prst="rtTriangle">
            <a:avLst/>
          </a:prstGeom>
          <a:solidFill>
            <a:srgbClr val="F9B45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6545" y="3137246"/>
            <a:ext cx="1634461" cy="1827158"/>
            <a:chOff x="926545" y="3137246"/>
            <a:chExt cx="1634461" cy="1827158"/>
          </a:xfrm>
        </p:grpSpPr>
        <p:sp>
          <p:nvSpPr>
            <p:cNvPr id="23" name="矩形 22"/>
            <p:cNvSpPr/>
            <p:nvPr/>
          </p:nvSpPr>
          <p:spPr>
            <a:xfrm>
              <a:off x="926545" y="4336607"/>
              <a:ext cx="1634461" cy="62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385099" y="3137246"/>
              <a:ext cx="680484" cy="680484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15989" y="3154322"/>
              <a:ext cx="4555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60146" y="3193191"/>
            <a:ext cx="1634461" cy="1815507"/>
            <a:chOff x="9560146" y="3193191"/>
            <a:chExt cx="1634461" cy="1815507"/>
          </a:xfrm>
        </p:grpSpPr>
        <p:sp>
          <p:nvSpPr>
            <p:cNvPr id="27" name="矩形 26"/>
            <p:cNvSpPr/>
            <p:nvPr/>
          </p:nvSpPr>
          <p:spPr>
            <a:xfrm>
              <a:off x="9560146" y="4380901"/>
              <a:ext cx="1634461" cy="627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2700000">
              <a:off x="9873476" y="3193191"/>
              <a:ext cx="680484" cy="680484"/>
            </a:xfrm>
            <a:prstGeom prst="rect">
              <a:avLst/>
            </a:prstGeom>
            <a:solidFill>
              <a:srgbClr val="ECA876"/>
            </a:solidFill>
            <a:ln>
              <a:solidFill>
                <a:srgbClr val="ECA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04366" y="3210267"/>
              <a:ext cx="4555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 flipV="1">
            <a:off x="8882417" y="2661721"/>
            <a:ext cx="0" cy="2743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136709" y="2609125"/>
            <a:ext cx="0" cy="2743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7A793F0-838C-4FFF-8D7B-0DC341358BBF}"/>
              </a:ext>
            </a:extLst>
          </p:cNvPr>
          <p:cNvSpPr txBox="1"/>
          <p:nvPr/>
        </p:nvSpPr>
        <p:spPr>
          <a:xfrm>
            <a:off x="922546" y="561744"/>
            <a:ext cx="283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lang="zh-CN" altLang="en-US" sz="36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378" y="1148992"/>
            <a:ext cx="295274" cy="149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8608" y="803143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22908" y="2003472"/>
            <a:ext cx="8784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随着客户关系管理越加复杂，从客户开发到客户管理，到最后的客户服务的</a:t>
            </a:r>
            <a:endParaRPr lang="en-US" altLang="zh-CN" b="1" dirty="0" smtClean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形式越来越多样化，通过网络进行关系的管理和操作无疑是最佳的选择。本系统旨在</a:t>
            </a:r>
            <a:endParaRPr lang="en-US" altLang="zh-CN" b="1" dirty="0" smtClean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轻松快速解决客户关系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管理</a:t>
            </a:r>
            <a:r>
              <a:rPr lang="en-US" altLang="zh-CN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可追踪客户信息。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本系统模块分为：销售管理模块，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客户</a:t>
            </a:r>
            <a:endParaRPr lang="en-US" altLang="zh-CN" b="1" dirty="0" smtClean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管理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模块，服务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管理模块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，以及用户信息模块、拥有权限控制与批量操作等的服务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服务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端采用</a:t>
            </a:r>
            <a:r>
              <a:rPr lang="en-US" altLang="zh-CN" b="1" dirty="0" err="1" smtClean="0">
                <a:solidFill>
                  <a:srgbClr val="777777"/>
                </a:solidFill>
                <a:ea typeface="微软雅黑" panose="020B0503020204020204" pitchFamily="34" charset="-122"/>
              </a:rPr>
              <a:t>ssm</a:t>
            </a:r>
            <a:r>
              <a:rPr lang="zh-CN" altLang="en-US" b="1" dirty="0">
                <a:solidFill>
                  <a:srgbClr val="777777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b="1" dirty="0" err="1" smtClean="0">
                <a:solidFill>
                  <a:srgbClr val="777777"/>
                </a:solidFill>
                <a:ea typeface="微软雅黑" panose="020B0503020204020204" pitchFamily="34" charset="-122"/>
              </a:rPr>
              <a:t>Spring+Mybatis+Springmvc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）框架，项目整体框架简洁，分工明确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解决</a:t>
            </a:r>
            <a:r>
              <a:rPr lang="zh-CN" altLang="en-US" b="1" dirty="0" smtClean="0">
                <a:solidFill>
                  <a:srgbClr val="777777"/>
                </a:solidFill>
                <a:ea typeface="微软雅黑" panose="020B0503020204020204" pitchFamily="34" charset="-122"/>
              </a:rPr>
              <a:t>大部分用户需求。</a:t>
            </a:r>
            <a:endParaRPr lang="zh-CN" altLang="en-US" b="1" dirty="0">
              <a:solidFill>
                <a:srgbClr val="777777"/>
              </a:solidFill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4" r="10644"/>
          <a:stretch/>
        </p:blipFill>
        <p:spPr>
          <a:xfrm>
            <a:off x="2541423" y="3555239"/>
            <a:ext cx="5546020" cy="5546020"/>
          </a:xfrm>
          <a:prstGeom prst="diamond">
            <a:avLst/>
          </a:prstGeom>
        </p:spPr>
      </p:pic>
      <p:sp>
        <p:nvSpPr>
          <p:cNvPr id="20" name="菱形 19"/>
          <p:cNvSpPr/>
          <p:nvPr/>
        </p:nvSpPr>
        <p:spPr>
          <a:xfrm>
            <a:off x="2508419" y="3494281"/>
            <a:ext cx="5667936" cy="566793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直角三角形 21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图文框 22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3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34294" y="104141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8068" y="2137885"/>
            <a:ext cx="10187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董龙钦：销售管理模块、基础数据模块、</a:t>
            </a:r>
            <a:r>
              <a:rPr lang="zh-CN" altLang="en-US" sz="2000" dirty="0"/>
              <a:t>文字验证</a:t>
            </a:r>
            <a:r>
              <a:rPr lang="zh-CN" altLang="en-US" sz="2000" dirty="0" smtClean="0"/>
              <a:t>码、加密算法、服务器搭建、项目发布</a:t>
            </a:r>
            <a:endParaRPr lang="en-US" altLang="zh-CN" sz="2000" dirty="0" smtClean="0"/>
          </a:p>
          <a:p>
            <a:r>
              <a:rPr lang="zh-CN" altLang="en-US" sz="2000" dirty="0" smtClean="0"/>
              <a:t>巫于颖：客户管理模块、批量导入、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下载上传</a:t>
            </a:r>
            <a:endParaRPr lang="en-US" altLang="zh-CN" sz="2000" dirty="0" smtClean="0"/>
          </a:p>
          <a:p>
            <a:r>
              <a:rPr lang="zh-CN" altLang="en-US" sz="2000" dirty="0"/>
              <a:t>杨</a:t>
            </a:r>
            <a:r>
              <a:rPr lang="zh-CN" altLang="en-US" sz="2000" dirty="0" smtClean="0"/>
              <a:t>清亮：前端页面、日志查询模块、</a:t>
            </a:r>
            <a:endParaRPr lang="en-US" altLang="zh-CN" sz="2000" dirty="0" smtClean="0"/>
          </a:p>
          <a:p>
            <a:r>
              <a:rPr lang="zh-CN" altLang="en-US" sz="2000" dirty="0"/>
              <a:t>陈</a:t>
            </a:r>
            <a:r>
              <a:rPr lang="zh-CN" altLang="en-US" sz="2000" dirty="0" smtClean="0"/>
              <a:t>家满：权限管理模块、服务管理模块、统计报表模块、主页面模块、切面控制</a:t>
            </a:r>
            <a:endParaRPr lang="en-US" altLang="zh-CN" sz="2000" dirty="0" smtClean="0"/>
          </a:p>
          <a:p>
            <a:r>
              <a:rPr lang="zh-CN" altLang="en-US" sz="2000" dirty="0" smtClean="0"/>
              <a:t>用户基本信息、短信验证码发送、全局异常捕获</a:t>
            </a:r>
            <a:endParaRPr lang="zh-CN" altLang="en-US" sz="2000" dirty="0"/>
          </a:p>
        </p:txBody>
      </p:sp>
      <p:sp>
        <p:nvSpPr>
          <p:cNvPr id="20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三角形 25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图文框 26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6" t="22347" r="18268" b="-13298"/>
          <a:stretch/>
        </p:blipFill>
        <p:spPr>
          <a:xfrm>
            <a:off x="0" y="3774300"/>
            <a:ext cx="3665835" cy="3665835"/>
          </a:xfrm>
          <a:prstGeom prst="ellipse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-191679" y="3774300"/>
            <a:ext cx="4049191" cy="3882021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文框 29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71856" y="969736"/>
            <a:ext cx="4155440" cy="2642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2453" y="1759075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用户登陆模块：通过点击选择验证码顺序，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进行用户的登陆，登陆过程结束后，完成，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用户角色与权限的分配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" y="4391971"/>
            <a:ext cx="55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注册模块：用户可以通过注册，填写手机号码获取短信，填写相应数据进行注册用户。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92" y="3139240"/>
            <a:ext cx="3353821" cy="359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文框 29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4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2453" y="1759075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忘记密码：该系统不提供查询密码，当用户忘记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密码时候，使用多步骤实现方式，需要对应用户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手机号码，进行对密码的修改。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" y="4391971"/>
            <a:ext cx="55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主页模块：进入主页，即可对连接的快速查看，让用户快速跳转到所要观察的页面。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2" y="749063"/>
            <a:ext cx="4052274" cy="3220351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14" y="3847975"/>
            <a:ext cx="5274945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文框 29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5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2453" y="1759075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个人信息：可以查看用户角色与基本信息，选择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头像，不支持修改密码。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4968266"/>
            <a:ext cx="55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报表模块：让用户快速追踪客户信息，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将数据可视化，让人一目了然。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21952" y="713385"/>
            <a:ext cx="4820030" cy="3507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967" y="3870846"/>
            <a:ext cx="6071052" cy="268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文框 29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6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2453" y="1759075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查看页面：基本的查看页面样例，可进行信息查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寻，修改，页面的跳转，相应操作都会有提示信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" y="4391971"/>
            <a:ext cx="55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客户开发：对已分配的销售机会，客户尽力给可以对其进行开发，编辑信息，当客户开发成功自动录入客户信息。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73" y="1065471"/>
            <a:ext cx="5262880" cy="256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812948" y="3630871"/>
            <a:ext cx="5050790" cy="31419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29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9612" y="173100"/>
            <a:ext cx="377761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薯仔</a:t>
            </a:r>
            <a:r>
              <a:rPr lang="en-US" altLang="zh-CN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000" spc="3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72852" y="253879"/>
            <a:ext cx="245764" cy="245764"/>
          </a:xfrm>
          <a:prstGeom prst="rect">
            <a:avLst/>
          </a:prstGeom>
          <a:noFill/>
          <a:ln>
            <a:solidFill>
              <a:srgbClr val="F9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222756" y="249608"/>
            <a:ext cx="245764" cy="245764"/>
          </a:xfrm>
          <a:prstGeom prst="rect">
            <a:avLst/>
          </a:prstGeom>
          <a:solidFill>
            <a:srgbClr val="ECA876"/>
          </a:solidFill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 rot="18900000">
            <a:off x="10844725" y="-201239"/>
            <a:ext cx="480611" cy="480611"/>
          </a:xfrm>
          <a:prstGeom prst="rtTriangle">
            <a:avLst/>
          </a:prstGeom>
          <a:solidFill>
            <a:srgbClr val="F9B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文框 29"/>
          <p:cNvSpPr/>
          <p:nvPr/>
        </p:nvSpPr>
        <p:spPr>
          <a:xfrm rot="2700000">
            <a:off x="10516254" y="411590"/>
            <a:ext cx="1116292" cy="1116293"/>
          </a:xfrm>
          <a:prstGeom prst="frame">
            <a:avLst>
              <a:gd name="adj1" fmla="val 6382"/>
            </a:avLst>
          </a:prstGeom>
          <a:noFill/>
          <a:ln>
            <a:solidFill>
              <a:srgbClr val="ECA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906013" y="453768"/>
            <a:ext cx="378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6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2453" y="1759075"/>
            <a:ext cx="61237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批量操作：当要新增数据过多时候，可直接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使用批量插入操作，在插入之前会先提示用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户是否需要下载模板，根据模板 填写数据，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之后提示用户进行数据的集中插入，解决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管理系统的核心问题。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19612" y="688966"/>
            <a:ext cx="2709997" cy="284936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21952" y="3875515"/>
            <a:ext cx="4409683" cy="272406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924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526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幼圆</vt:lpstr>
      <vt:lpstr>Arial</vt:lpstr>
      <vt:lpstr>Calibri</vt:lpstr>
      <vt:lpstr>Calibri Light</vt:lpstr>
      <vt:lpstr>Office 主题</vt:lpstr>
      <vt:lpstr> 东软客户管理管理系统工作汇报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51PPT模板网</dc:title>
  <dc:creator>小白</dc:creator>
  <cp:keywords>www.51pptmoban.com</cp:keywords>
  <cp:lastModifiedBy>chenjm</cp:lastModifiedBy>
  <cp:revision>176</cp:revision>
  <dcterms:created xsi:type="dcterms:W3CDTF">2018-01-05T07:39:00Z</dcterms:created>
  <dcterms:modified xsi:type="dcterms:W3CDTF">2018-07-31T05:11:37Z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