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042" y="2984483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489442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54" y="174361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84" y="5247624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4" y="3429000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935886"/>
            <a:ext cx="3245006" cy="14654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6585" y="5240431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609395" y="4176225"/>
            <a:ext cx="239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Actions POSTs to external HA webhook when there are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3125427" y="3791776"/>
            <a:ext cx="2094613" cy="14477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210602" y="3727876"/>
            <a:ext cx="159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 to </a:t>
            </a:r>
            <a:r>
              <a:rPr lang="en-US" sz="1200" dirty="0" err="1"/>
              <a:t>RaspPI</a:t>
            </a:r>
            <a:r>
              <a:rPr lang="en-US" sz="1200" dirty="0"/>
              <a:t> webhook when there are commits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3811438" y="3841266"/>
            <a:ext cx="2578527" cy="2198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6114536" y="835640"/>
            <a:ext cx="113379" cy="2360855"/>
          </a:xfrm>
          <a:prstGeom prst="bentConnector4">
            <a:avLst>
              <a:gd name="adj1" fmla="val -201625"/>
              <a:gd name="adj2" fmla="val 6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455874" y="2108155"/>
            <a:ext cx="168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Pull script changes from </a:t>
            </a:r>
            <a:r>
              <a:rPr lang="en-US" sz="1200" dirty="0" err="1"/>
              <a:t>github</a:t>
            </a:r>
            <a:r>
              <a:rPr lang="en-US" sz="1200" dirty="0"/>
              <a:t>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5400000">
            <a:off x="5886374" y="3453203"/>
            <a:ext cx="2845726" cy="743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269528" y="111370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7810241" y="233766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64573" y="3925230"/>
            <a:ext cx="1826301" cy="1673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7" y="4612728"/>
            <a:ext cx="14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Toggle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283333" y="2620880"/>
            <a:ext cx="456808" cy="130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61" y="4532624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555325" cy="422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975594" y="2476161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8009936" y="1143211"/>
            <a:ext cx="2829653" cy="929546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466625" y="811324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22050-A004-9DDE-51D5-9FAAABEFC219}"/>
              </a:ext>
            </a:extLst>
          </p:cNvPr>
          <p:cNvSpPr txBox="1"/>
          <p:nvPr/>
        </p:nvSpPr>
        <p:spPr>
          <a:xfrm>
            <a:off x="4597574" y="145259"/>
            <a:ext cx="367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Flask webhook listener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starting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goal_tracker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auto restart of flask webhook listener</a:t>
            </a:r>
          </a:p>
          <a:p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AB98DF-52DE-AF5E-A17B-0ED949D2953C}"/>
              </a:ext>
            </a:extLst>
          </p:cNvPr>
          <p:cNvSpPr/>
          <p:nvPr/>
        </p:nvSpPr>
        <p:spPr>
          <a:xfrm>
            <a:off x="76362" y="2108155"/>
            <a:ext cx="1709249" cy="14654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Free Macos Logo Icon">
            <a:extLst>
              <a:ext uri="{FF2B5EF4-FFF2-40B4-BE49-F238E27FC236}">
                <a16:creationId xmlns:a16="http://schemas.microsoft.com/office/drawing/2014/main" id="{91DE2241-AF9D-DCAB-89A0-46A2B1407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" y="1581349"/>
            <a:ext cx="673414" cy="67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30219</TotalTime>
  <Words>74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8</cp:revision>
  <dcterms:created xsi:type="dcterms:W3CDTF">2024-09-29T14:35:30Z</dcterms:created>
  <dcterms:modified xsi:type="dcterms:W3CDTF">2024-10-20T14:15:16Z</dcterms:modified>
</cp:coreProperties>
</file>