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8422-70D8-D7EE-D3D9-CE438114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56DB-75CC-DC3E-445A-5BAB63B9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616F-74EB-8E58-7A19-A01E91D2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2ACA-9659-0F81-2F18-5ED195E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A84E-3560-E4E2-DCB6-6449BA5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2B7-7AE4-18B9-1003-0FFEE3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F577-BA83-99E1-DC93-4ABF02F8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9F96-9EC8-2CA8-21BB-48E48D7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4F01-3E6A-276C-7C2C-B1924C7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DFD2-3698-87C7-E23A-CE282A34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CC4C-7712-FA36-B897-45366423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AE9E-87F8-EC32-201C-42DCC8AA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D15E-C03F-CD89-EDB0-C2DA0EB9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2DD-9411-9F49-B5B2-B69F351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600-8624-7FBC-BFA8-5444A8B7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A1D1-7743-FB1E-91D5-B59B1F1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157-17ED-6297-DC4B-515DBBA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1F52-FD26-A269-60FA-2C55C0F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1FDD-FD01-D7DC-2AFA-E05426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89B6-A3D1-B4B7-2FEC-0F0E27A8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45D-9B0E-032D-9675-1BF8CAB3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4776-F99E-5A09-9CBD-37A8467C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09EA-8AD8-7E3C-F3C6-CB9F7F7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1506-1AD1-3B8F-29AB-0FB4721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4D41-A728-F670-A4E5-3EF587A3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5F92-B963-840C-AC8F-96B5B29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92C-6F41-E645-159B-957960FE9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D0F9-693C-A7DE-678F-9D4ED8DA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19FE4-7FF2-A8C0-9E68-5A1037E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E23B-26CC-8B12-3651-C967914A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EC6D-1BAD-7C89-D2D8-B8FDCF9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616-CC7B-E901-0624-1576411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29F7-B7EA-001B-9406-DEFB61FD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C07B-B63A-4304-8965-248074A0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56F77-19EC-7A0C-4EC2-073B7003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4C967-8C2D-F00A-9279-F0556899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5728-5885-927A-B53F-3BC96C6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19026-5C50-68B4-D0CF-8257A5A2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E1311-5FD8-5861-FD51-D52AB2B5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D-4F3A-94D4-37A6-7B0A7CD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902F6-A651-69E1-AC36-DBBADC27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31AD5-B6C5-9603-C702-6E84E7CA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D1B00-23B8-2E70-2315-14B3D0AD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F3123-F121-C322-0B43-DAB16BD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1949F-1DDA-0140-63C7-7167B83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F1702-9D4B-BA7B-8E6C-9017902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2062-EA66-86AE-17F2-2D6894AC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3A2F-4A47-65B4-50BA-1D2912A5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639A-1AA1-C364-6396-7049BFB0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1BAB-A7F7-D857-3B83-6257035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F74A-6335-57B3-39BC-44C325B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4A7A-96DD-C78F-DC34-097E219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B9BE-F34D-955B-06BA-F33EE22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E4FB-D3C0-61D3-3855-AB737875D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5A1E-DBF6-D76C-3543-98183AAC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F64C-94CF-ECCC-357E-74E1D6C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CADD-5528-6364-CFDF-BBDA4255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0605-273C-F276-D9AF-E6660F6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996B-C400-2312-EB73-ECB7986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F395-893E-3CCC-044E-4FD93F6D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7B6B-8609-BAF0-9A77-EBEE2DDD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602F-691C-54FB-0F6A-CD5B05B17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A53A-F624-CAF3-1AF9-EEF28EDD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42" y="2984483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489442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54" y="1743616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04" y="1959378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84" y="5247624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74" y="3429000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935886"/>
            <a:ext cx="3245006" cy="14654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6585" y="5240431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1240272" y="4394028"/>
            <a:ext cx="23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Actions POSTs to external HA webhook when there are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3125427" y="3791776"/>
            <a:ext cx="2094613" cy="1447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210602" y="3727876"/>
            <a:ext cx="159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 to </a:t>
            </a:r>
            <a:r>
              <a:rPr lang="en-US" sz="1200" dirty="0" err="1"/>
              <a:t>RaspPI</a:t>
            </a:r>
            <a:r>
              <a:rPr lang="en-US" sz="1200" dirty="0"/>
              <a:t> webhook when there are commits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3811438" y="3841266"/>
            <a:ext cx="2578527" cy="219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16200000" flipH="1">
            <a:off x="6114536" y="835640"/>
            <a:ext cx="113379" cy="2360855"/>
          </a:xfrm>
          <a:prstGeom prst="bentConnector4">
            <a:avLst>
              <a:gd name="adj1" fmla="val -201625"/>
              <a:gd name="adj2" fmla="val 6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455874" y="2108155"/>
            <a:ext cx="168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Pull script changes from </a:t>
            </a:r>
            <a:r>
              <a:rPr lang="en-US" sz="1200" dirty="0" err="1"/>
              <a:t>github</a:t>
            </a:r>
            <a:r>
              <a:rPr lang="en-US" sz="1200" dirty="0"/>
              <a:t>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5400000">
            <a:off x="5886374" y="3453203"/>
            <a:ext cx="2845726" cy="743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7269528" y="111370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7810241" y="2337662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64573" y="3925230"/>
            <a:ext cx="1826301" cy="1673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7" y="4612728"/>
            <a:ext cx="146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Toggle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283333" y="2620880"/>
            <a:ext cx="456808" cy="1304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61" y="4532624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555325" cy="422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975594" y="2476161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  <p:pic>
        <p:nvPicPr>
          <p:cNvPr id="2050" name="Picture 2" descr="Download Raspberry Pi Logo in SVG Vector or PNG File Format ...">
            <a:extLst>
              <a:ext uri="{FF2B5EF4-FFF2-40B4-BE49-F238E27FC236}">
                <a16:creationId xmlns:a16="http://schemas.microsoft.com/office/drawing/2014/main" id="{5BB0CDAF-B078-76D8-D5EA-BD3D7A6F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71" y="540147"/>
            <a:ext cx="1350803" cy="9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nos (@Sonos) / X">
            <a:extLst>
              <a:ext uri="{FF2B5EF4-FFF2-40B4-BE49-F238E27FC236}">
                <a16:creationId xmlns:a16="http://schemas.microsoft.com/office/drawing/2014/main" id="{26C00C47-A89F-E384-B84E-E6CD19FC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89" y="811324"/>
            <a:ext cx="663774" cy="66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C03084C-01FF-EADE-E0EA-41A4C5CB73BE}"/>
              </a:ext>
            </a:extLst>
          </p:cNvPr>
          <p:cNvCxnSpPr>
            <a:cxnSpLocks/>
            <a:stCxn id="1032" idx="3"/>
            <a:endCxn id="2052" idx="1"/>
          </p:cNvCxnSpPr>
          <p:nvPr/>
        </p:nvCxnSpPr>
        <p:spPr>
          <a:xfrm flipV="1">
            <a:off x="8009936" y="1143211"/>
            <a:ext cx="2829653" cy="929546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781755-4071-3151-96C2-6097FFA1B5D5}"/>
              </a:ext>
            </a:extLst>
          </p:cNvPr>
          <p:cNvSpPr txBox="1"/>
          <p:nvPr/>
        </p:nvSpPr>
        <p:spPr>
          <a:xfrm>
            <a:off x="9466625" y="811324"/>
            <a:ext cx="10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 goal horn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22050-A004-9DDE-51D5-9FAAABEFC219}"/>
              </a:ext>
            </a:extLst>
          </p:cNvPr>
          <p:cNvSpPr txBox="1"/>
          <p:nvPr/>
        </p:nvSpPr>
        <p:spPr>
          <a:xfrm>
            <a:off x="4597574" y="145259"/>
            <a:ext cx="367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Flask webhook listener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starting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goal_tracker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auto restart of flask webhook listener</a:t>
            </a:r>
          </a:p>
          <a:p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AB98DF-52DE-AF5E-A17B-0ED949D2953C}"/>
              </a:ext>
            </a:extLst>
          </p:cNvPr>
          <p:cNvSpPr/>
          <p:nvPr/>
        </p:nvSpPr>
        <p:spPr>
          <a:xfrm>
            <a:off x="76362" y="2108155"/>
            <a:ext cx="1709249" cy="14654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Free Macos Logo Icon">
            <a:extLst>
              <a:ext uri="{FF2B5EF4-FFF2-40B4-BE49-F238E27FC236}">
                <a16:creationId xmlns:a16="http://schemas.microsoft.com/office/drawing/2014/main" id="{91DE2241-AF9D-DCAB-89A0-46A2B140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" y="1581349"/>
            <a:ext cx="673414" cy="67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71000</TotalTime>
  <Words>74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Mayor</dc:creator>
  <cp:lastModifiedBy>Ryan Mayor</cp:lastModifiedBy>
  <cp:revision>9</cp:revision>
  <dcterms:created xsi:type="dcterms:W3CDTF">2024-09-29T14:35:30Z</dcterms:created>
  <dcterms:modified xsi:type="dcterms:W3CDTF">2024-11-17T21:56:08Z</dcterms:modified>
</cp:coreProperties>
</file>