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8422-70D8-D7EE-D3D9-CE438114A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556DB-75CC-DC3E-445A-5BAB63B97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616F-74EB-8E58-7A19-A01E91D2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2ACA-9659-0F81-2F18-5ED195E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A84E-3560-E4E2-DCB6-6449BA59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2B7-7AE4-18B9-1003-0FFEE35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F577-BA83-99E1-DC93-4ABF02F8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9F96-9EC8-2CA8-21BB-48E48D75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4F01-3E6A-276C-7C2C-B1924C7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DFD2-3698-87C7-E23A-CE282A34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1CC4C-7712-FA36-B897-453664231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DAE9E-87F8-EC32-201C-42DCC8AA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D15E-C03F-CD89-EDB0-C2DA0EB9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2DD-9411-9F49-B5B2-B69F3513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7600-8624-7FBC-BFA8-5444A8B7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A1D1-7743-FB1E-91D5-B59B1F1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157-17ED-6297-DC4B-515DBBAF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91F52-FD26-A269-60FA-2C55C0FD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1FDD-FD01-D7DC-2AFA-E0542614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89B6-A3D1-B4B7-2FEC-0F0E27A8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445D-9B0E-032D-9675-1BF8CAB3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44776-F99E-5A09-9CBD-37A8467C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09EA-8AD8-7E3C-F3C6-CB9F7F7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1506-1AD1-3B8F-29AB-0FB47217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4D41-A728-F670-A4E5-3EF587A3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5F92-B963-840C-AC8F-96B5B29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92C-6F41-E645-159B-957960FE9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DD0F9-693C-A7DE-678F-9D4ED8DAD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19FE4-7FF2-A8C0-9E68-5A1037EB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E23B-26CC-8B12-3651-C967914A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EC6D-1BAD-7C89-D2D8-B8FDCF9A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0616-CC7B-E901-0624-15764114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29F7-B7EA-001B-9406-DEFB61FD7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AC07B-B63A-4304-8965-248074A0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56F77-19EC-7A0C-4EC2-073B7003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4C967-8C2D-F00A-9279-F0556899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C5728-5885-927A-B53F-3BC96C69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19026-5C50-68B4-D0CF-8257A5A2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E1311-5FD8-5861-FD51-D52AB2B5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D-4F3A-94D4-37A6-7B0A7CD2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902F6-A651-69E1-AC36-DBBADC27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31AD5-B6C5-9603-C702-6E84E7CA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D1B00-23B8-2E70-2315-14B3D0AD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F3123-F121-C322-0B43-DAB16BD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1949F-1DDA-0140-63C7-7167B83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F1702-9D4B-BA7B-8E6C-9017902C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2062-EA66-86AE-17F2-2D6894AC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3A2F-4A47-65B4-50BA-1D2912A5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639A-1AA1-C364-6396-7049BFB0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D1BAB-A7F7-D857-3B83-62570352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F74A-6335-57B3-39BC-44C325BA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14A7A-96DD-C78F-DC34-097E2198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B9BE-F34D-955B-06BA-F33EE222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E4FB-D3C0-61D3-3855-AB737875D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D5A1E-DBF6-D76C-3543-98183AAC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0F64C-94CF-ECCC-357E-74E1D6CE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9CADD-5528-6364-CFDF-BBDA4255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80605-273C-F276-D9AF-E6660F64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996B-C400-2312-EB73-ECB7986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F395-893E-3CCC-044E-4FD93F6D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7B6B-8609-BAF0-9A77-EBEE2DDD1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602F-691C-54FB-0F6A-CD5B05B17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A53A-F624-CAF3-1AF9-EEF28EDD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jpeg"/><Relationship Id="rId10" Type="http://schemas.openxmlformats.org/officeDocument/2006/relationships/image" Target="../media/image10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Logo, Git Hub Icon With Text On White Background 16833880 Vector Art  at Vecteezy">
            <a:extLst>
              <a:ext uri="{FF2B5EF4-FFF2-40B4-BE49-F238E27FC236}">
                <a16:creationId xmlns:a16="http://schemas.microsoft.com/office/drawing/2014/main" id="{3BBC0A73-677E-768E-0A73-4FD75D41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3" y="2573907"/>
            <a:ext cx="967678" cy="4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– Aug 2024 (version ...">
            <a:extLst>
              <a:ext uri="{FF2B5EF4-FFF2-40B4-BE49-F238E27FC236}">
                <a16:creationId xmlns:a16="http://schemas.microsoft.com/office/drawing/2014/main" id="{15818FFC-85C8-1459-B685-47866AB1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" y="2556049"/>
            <a:ext cx="967678" cy="4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C6993-BD00-C54F-86DC-4F89DF088DA2}"/>
              </a:ext>
            </a:extLst>
          </p:cNvPr>
          <p:cNvSpPr/>
          <p:nvPr/>
        </p:nvSpPr>
        <p:spPr>
          <a:xfrm>
            <a:off x="4396448" y="1054477"/>
            <a:ext cx="3959950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ile:Python Windows source code icon ...">
            <a:extLst>
              <a:ext uri="{FF2B5EF4-FFF2-40B4-BE49-F238E27FC236}">
                <a16:creationId xmlns:a16="http://schemas.microsoft.com/office/drawing/2014/main" id="{363D7E83-158F-2C98-2A57-14BA8C83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57" y="1166428"/>
            <a:ext cx="658282" cy="6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,900+ Red Emergency Light Stock Illustrations, Royalty-Free Vector  Graphics &amp; Clip Art - iStock | Red light, Siren, Alarm">
            <a:extLst>
              <a:ext uri="{FF2B5EF4-FFF2-40B4-BE49-F238E27FC236}">
                <a16:creationId xmlns:a16="http://schemas.microsoft.com/office/drawing/2014/main" id="{BC84DD15-8866-53F7-C4F2-FEC358B6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40141" y="2189545"/>
            <a:ext cx="862670" cy="8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EBHOOK">
            <a:extLst>
              <a:ext uri="{FF2B5EF4-FFF2-40B4-BE49-F238E27FC236}">
                <a16:creationId xmlns:a16="http://schemas.microsoft.com/office/drawing/2014/main" id="{C5E8B57A-E36A-F8DF-0CBA-E6BA4954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80" y="215083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WEBHOOK">
            <a:extLst>
              <a:ext uri="{FF2B5EF4-FFF2-40B4-BE49-F238E27FC236}">
                <a16:creationId xmlns:a16="http://schemas.microsoft.com/office/drawing/2014/main" id="{BAD942DC-1082-A867-6455-07B1598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21" y="464214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mart Plug icons for free download | Freepik">
            <a:extLst>
              <a:ext uri="{FF2B5EF4-FFF2-40B4-BE49-F238E27FC236}">
                <a16:creationId xmlns:a16="http://schemas.microsoft.com/office/drawing/2014/main" id="{240B102B-AF1A-1B56-0AA0-FCBE547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03" y="3034307"/>
            <a:ext cx="992459" cy="9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BD1831-0FD9-A18A-E49E-23445B1EECB1}"/>
              </a:ext>
            </a:extLst>
          </p:cNvPr>
          <p:cNvSpPr/>
          <p:nvPr/>
        </p:nvSpPr>
        <p:spPr>
          <a:xfrm>
            <a:off x="4435789" y="4131247"/>
            <a:ext cx="3245006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8A36DE-25DC-ED64-362A-E7699C1CF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122" y="4634950"/>
            <a:ext cx="628034" cy="645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E8CBD-EEAA-889B-96A3-3C194BA97A4A}"/>
              </a:ext>
            </a:extLst>
          </p:cNvPr>
          <p:cNvSpPr txBox="1"/>
          <p:nvPr/>
        </p:nvSpPr>
        <p:spPr>
          <a:xfrm>
            <a:off x="2543162" y="5028227"/>
            <a:ext cx="1532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Listen for git commits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D6C20A-90DF-B55E-BCE8-29CFF38CA4A7}"/>
              </a:ext>
            </a:extLst>
          </p:cNvPr>
          <p:cNvCxnSpPr>
            <a:cxnSpLocks/>
            <a:stCxn id="1026" idx="2"/>
            <a:endCxn id="10" idx="1"/>
          </p:cNvCxnSpPr>
          <p:nvPr/>
        </p:nvCxnSpPr>
        <p:spPr>
          <a:xfrm rot="16200000" flipH="1">
            <a:off x="2979733" y="3023065"/>
            <a:ext cx="1899708" cy="1969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1AF8DE-C853-281B-88AE-318275ABA8AC}"/>
              </a:ext>
            </a:extLst>
          </p:cNvPr>
          <p:cNvSpPr txBox="1"/>
          <p:nvPr/>
        </p:nvSpPr>
        <p:spPr>
          <a:xfrm>
            <a:off x="5363516" y="3545194"/>
            <a:ext cx="10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webhook to pull latest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FCD82D-C529-8950-12DD-9C369AC3BBD9}"/>
              </a:ext>
            </a:extLst>
          </p:cNvPr>
          <p:cNvCxnSpPr>
            <a:cxnSpLocks/>
            <a:stCxn id="10" idx="0"/>
            <a:endCxn id="1040" idx="2"/>
          </p:cNvCxnSpPr>
          <p:nvPr/>
        </p:nvCxnSpPr>
        <p:spPr>
          <a:xfrm rot="16200000" flipV="1">
            <a:off x="4213962" y="3620773"/>
            <a:ext cx="1781591" cy="246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7258494-F6E6-23C5-5FDD-7BB1E7E41B58}"/>
              </a:ext>
            </a:extLst>
          </p:cNvPr>
          <p:cNvCxnSpPr>
            <a:cxnSpLocks/>
            <a:stCxn id="1040" idx="0"/>
            <a:endCxn id="1032" idx="1"/>
          </p:cNvCxnSpPr>
          <p:nvPr/>
        </p:nvCxnSpPr>
        <p:spPr>
          <a:xfrm rot="5400000" flipH="1" flipV="1">
            <a:off x="5428884" y="1048060"/>
            <a:ext cx="655264" cy="1550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93C5CC-32F8-18ED-87E1-328CDC281DFB}"/>
              </a:ext>
            </a:extLst>
          </p:cNvPr>
          <p:cNvSpPr txBox="1"/>
          <p:nvPr/>
        </p:nvSpPr>
        <p:spPr>
          <a:xfrm>
            <a:off x="5273709" y="1554387"/>
            <a:ext cx="10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script; kill existing process, restart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73AC81-EDC7-FC33-46FD-33E369028E8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 rot="16200000" flipH="1">
            <a:off x="5499291" y="3186217"/>
            <a:ext cx="2817433" cy="94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4F21B4-2ECC-3373-B58B-6A45300AF380}"/>
              </a:ext>
            </a:extLst>
          </p:cNvPr>
          <p:cNvSpPr txBox="1"/>
          <p:nvPr/>
        </p:nvSpPr>
        <p:spPr>
          <a:xfrm>
            <a:off x="7190547" y="1176870"/>
            <a:ext cx="109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 games for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2CE4B-0189-3359-F991-0BB5048E30A4}"/>
              </a:ext>
            </a:extLst>
          </p:cNvPr>
          <p:cNvSpPr txBox="1"/>
          <p:nvPr/>
        </p:nvSpPr>
        <p:spPr>
          <a:xfrm>
            <a:off x="6903529" y="2158409"/>
            <a:ext cx="126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automation via webhook when goal scored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428819-1ED3-54D0-E32C-2D3556AF618D}"/>
              </a:ext>
            </a:extLst>
          </p:cNvPr>
          <p:cNvCxnSpPr>
            <a:cxnSpLocks/>
            <a:stCxn id="8" idx="3"/>
            <a:endCxn id="1042" idx="1"/>
          </p:cNvCxnSpPr>
          <p:nvPr/>
        </p:nvCxnSpPr>
        <p:spPr>
          <a:xfrm flipV="1">
            <a:off x="7482110" y="3530537"/>
            <a:ext cx="1643793" cy="1462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A7906-47D5-6C7B-81F4-489B4AC383C9}"/>
              </a:ext>
            </a:extLst>
          </p:cNvPr>
          <p:cNvSpPr txBox="1"/>
          <p:nvPr/>
        </p:nvSpPr>
        <p:spPr>
          <a:xfrm>
            <a:off x="8356398" y="4612728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smart switch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BB49C2-F677-4B1B-CCC6-8C16382577EC}"/>
              </a:ext>
            </a:extLst>
          </p:cNvPr>
          <p:cNvCxnSpPr>
            <a:cxnSpLocks/>
            <a:stCxn id="1042" idx="3"/>
            <a:endCxn id="1036" idx="3"/>
          </p:cNvCxnSpPr>
          <p:nvPr/>
        </p:nvCxnSpPr>
        <p:spPr>
          <a:xfrm flipV="1">
            <a:off x="10118362" y="2620880"/>
            <a:ext cx="621779" cy="90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43EAE-95CF-AA8E-C85E-8E524DB4C601}"/>
              </a:ext>
            </a:extLst>
          </p:cNvPr>
          <p:cNvSpPr txBox="1"/>
          <p:nvPr/>
        </p:nvSpPr>
        <p:spPr>
          <a:xfrm>
            <a:off x="10614592" y="2984483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 goal light</a:t>
            </a:r>
          </a:p>
        </p:txBody>
      </p:sp>
      <p:pic>
        <p:nvPicPr>
          <p:cNvPr id="1030" name="Picture 6" descr="Nas icon">
            <a:extLst>
              <a:ext uri="{FF2B5EF4-FFF2-40B4-BE49-F238E27FC236}">
                <a16:creationId xmlns:a16="http://schemas.microsoft.com/office/drawing/2014/main" id="{1543B020-946E-18CB-48CF-02379AC7E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82" y="734112"/>
            <a:ext cx="640730" cy="64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refreshed logo for Home Assistant! - Home Assistant">
            <a:extLst>
              <a:ext uri="{FF2B5EF4-FFF2-40B4-BE49-F238E27FC236}">
                <a16:creationId xmlns:a16="http://schemas.microsoft.com/office/drawing/2014/main" id="{8E44643C-8363-F92A-80B6-F33B5F8B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92" y="3845380"/>
            <a:ext cx="579863" cy="5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8257588-A557-5EB0-40B6-B0821F5BEEF8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1409717" y="2804132"/>
            <a:ext cx="1051496" cy="11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ABB2A4-A8A7-F3A4-D1E6-1240470B3254}"/>
              </a:ext>
            </a:extLst>
          </p:cNvPr>
          <p:cNvSpPr txBox="1"/>
          <p:nvPr/>
        </p:nvSpPr>
        <p:spPr>
          <a:xfrm>
            <a:off x="1296417" y="2330313"/>
            <a:ext cx="1522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sync’d to </a:t>
            </a:r>
            <a:r>
              <a:rPr lang="en-US" sz="1200" dirty="0" err="1"/>
              <a:t>github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38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Logo, Git Hub Icon With Text On White Background 16833880 Vector Art  at Vecteezy">
            <a:extLst>
              <a:ext uri="{FF2B5EF4-FFF2-40B4-BE49-F238E27FC236}">
                <a16:creationId xmlns:a16="http://schemas.microsoft.com/office/drawing/2014/main" id="{3BBC0A73-677E-768E-0A73-4FD75D41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3" y="2573907"/>
            <a:ext cx="967678" cy="4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– Aug 2024 (version ...">
            <a:extLst>
              <a:ext uri="{FF2B5EF4-FFF2-40B4-BE49-F238E27FC236}">
                <a16:creationId xmlns:a16="http://schemas.microsoft.com/office/drawing/2014/main" id="{15818FFC-85C8-1459-B685-47866AB1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" y="2556049"/>
            <a:ext cx="967678" cy="4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C6993-BD00-C54F-86DC-4F89DF088DA2}"/>
              </a:ext>
            </a:extLst>
          </p:cNvPr>
          <p:cNvSpPr/>
          <p:nvPr/>
        </p:nvSpPr>
        <p:spPr>
          <a:xfrm>
            <a:off x="4396448" y="1054477"/>
            <a:ext cx="3959950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ile:Python Windows source code icon ...">
            <a:extLst>
              <a:ext uri="{FF2B5EF4-FFF2-40B4-BE49-F238E27FC236}">
                <a16:creationId xmlns:a16="http://schemas.microsoft.com/office/drawing/2014/main" id="{363D7E83-158F-2C98-2A57-14BA8C83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447" y="1662866"/>
            <a:ext cx="658282" cy="6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,900+ Red Emergency Light Stock Illustrations, Royalty-Free Vector  Graphics &amp; Clip Art - iStock | Red light, Siren, Alarm">
            <a:extLst>
              <a:ext uri="{FF2B5EF4-FFF2-40B4-BE49-F238E27FC236}">
                <a16:creationId xmlns:a16="http://schemas.microsoft.com/office/drawing/2014/main" id="{BC84DD15-8866-53F7-C4F2-FEC358B6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40141" y="2189545"/>
            <a:ext cx="862670" cy="8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EBHOOK">
            <a:extLst>
              <a:ext uri="{FF2B5EF4-FFF2-40B4-BE49-F238E27FC236}">
                <a16:creationId xmlns:a16="http://schemas.microsoft.com/office/drawing/2014/main" id="{C5E8B57A-E36A-F8DF-0CBA-E6BA4954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04" y="1959378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WEBHOOK">
            <a:extLst>
              <a:ext uri="{FF2B5EF4-FFF2-40B4-BE49-F238E27FC236}">
                <a16:creationId xmlns:a16="http://schemas.microsoft.com/office/drawing/2014/main" id="{BAD942DC-1082-A867-6455-07B1598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21" y="464214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mart Plug icons for free download | Freepik">
            <a:extLst>
              <a:ext uri="{FF2B5EF4-FFF2-40B4-BE49-F238E27FC236}">
                <a16:creationId xmlns:a16="http://schemas.microsoft.com/office/drawing/2014/main" id="{240B102B-AF1A-1B56-0AA0-FCBE547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03" y="3034307"/>
            <a:ext cx="992459" cy="9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BD1831-0FD9-A18A-E49E-23445B1EECB1}"/>
              </a:ext>
            </a:extLst>
          </p:cNvPr>
          <p:cNvSpPr/>
          <p:nvPr/>
        </p:nvSpPr>
        <p:spPr>
          <a:xfrm>
            <a:off x="4435789" y="4131247"/>
            <a:ext cx="3245006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8A36DE-25DC-ED64-362A-E7699C1CF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122" y="4634950"/>
            <a:ext cx="628034" cy="645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E8CBD-EEAA-889B-96A3-3C194BA97A4A}"/>
              </a:ext>
            </a:extLst>
          </p:cNvPr>
          <p:cNvSpPr txBox="1"/>
          <p:nvPr/>
        </p:nvSpPr>
        <p:spPr>
          <a:xfrm>
            <a:off x="2543162" y="5028227"/>
            <a:ext cx="1532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Listen for git commits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D6C20A-90DF-B55E-BCE8-29CFF38CA4A7}"/>
              </a:ext>
            </a:extLst>
          </p:cNvPr>
          <p:cNvCxnSpPr>
            <a:cxnSpLocks/>
            <a:stCxn id="1026" idx="2"/>
            <a:endCxn id="10" idx="1"/>
          </p:cNvCxnSpPr>
          <p:nvPr/>
        </p:nvCxnSpPr>
        <p:spPr>
          <a:xfrm rot="16200000" flipH="1">
            <a:off x="2979733" y="3023065"/>
            <a:ext cx="1899708" cy="1969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1AF8DE-C853-281B-88AE-318275ABA8AC}"/>
              </a:ext>
            </a:extLst>
          </p:cNvPr>
          <p:cNvSpPr txBox="1"/>
          <p:nvPr/>
        </p:nvSpPr>
        <p:spPr>
          <a:xfrm>
            <a:off x="5363516" y="3545194"/>
            <a:ext cx="10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webhook to pull latest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FCD82D-C529-8950-12DD-9C369AC3BBD9}"/>
              </a:ext>
            </a:extLst>
          </p:cNvPr>
          <p:cNvCxnSpPr>
            <a:cxnSpLocks/>
            <a:stCxn id="10" idx="0"/>
            <a:endCxn id="1040" idx="2"/>
          </p:cNvCxnSpPr>
          <p:nvPr/>
        </p:nvCxnSpPr>
        <p:spPr>
          <a:xfrm rot="16200000" flipV="1">
            <a:off x="4122946" y="3529757"/>
            <a:ext cx="1973046" cy="237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7258494-F6E6-23C5-5FDD-7BB1E7E41B58}"/>
              </a:ext>
            </a:extLst>
          </p:cNvPr>
          <p:cNvCxnSpPr>
            <a:cxnSpLocks/>
            <a:stCxn id="1040" idx="0"/>
            <a:endCxn id="1032" idx="1"/>
          </p:cNvCxnSpPr>
          <p:nvPr/>
        </p:nvCxnSpPr>
        <p:spPr>
          <a:xfrm rot="16200000" flipH="1">
            <a:off x="5734308" y="1215868"/>
            <a:ext cx="32629" cy="1519648"/>
          </a:xfrm>
          <a:prstGeom prst="bentConnector4">
            <a:avLst>
              <a:gd name="adj1" fmla="val -700604"/>
              <a:gd name="adj2" fmla="val 67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93C5CC-32F8-18ED-87E1-328CDC281DFB}"/>
              </a:ext>
            </a:extLst>
          </p:cNvPr>
          <p:cNvSpPr txBox="1"/>
          <p:nvPr/>
        </p:nvSpPr>
        <p:spPr>
          <a:xfrm>
            <a:off x="5379848" y="2034081"/>
            <a:ext cx="10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script; kill existing process, restart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73AC81-EDC7-FC33-46FD-33E369028E8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 rot="16200000" flipH="1">
            <a:off x="5736905" y="3423831"/>
            <a:ext cx="2320995" cy="115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4F21B4-2ECC-3373-B58B-6A45300AF380}"/>
              </a:ext>
            </a:extLst>
          </p:cNvPr>
          <p:cNvSpPr txBox="1"/>
          <p:nvPr/>
        </p:nvSpPr>
        <p:spPr>
          <a:xfrm>
            <a:off x="6428321" y="1032950"/>
            <a:ext cx="109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 games for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2CE4B-0189-3359-F991-0BB5048E30A4}"/>
              </a:ext>
            </a:extLst>
          </p:cNvPr>
          <p:cNvSpPr txBox="1"/>
          <p:nvPr/>
        </p:nvSpPr>
        <p:spPr>
          <a:xfrm>
            <a:off x="6969034" y="2256912"/>
            <a:ext cx="126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automation via webhook when goal scored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428819-1ED3-54D0-E32C-2D3556AF618D}"/>
              </a:ext>
            </a:extLst>
          </p:cNvPr>
          <p:cNvCxnSpPr>
            <a:cxnSpLocks/>
            <a:stCxn id="8" idx="3"/>
            <a:endCxn id="1042" idx="1"/>
          </p:cNvCxnSpPr>
          <p:nvPr/>
        </p:nvCxnSpPr>
        <p:spPr>
          <a:xfrm flipV="1">
            <a:off x="7482110" y="3530537"/>
            <a:ext cx="1643793" cy="1462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A7906-47D5-6C7B-81F4-489B4AC383C9}"/>
              </a:ext>
            </a:extLst>
          </p:cNvPr>
          <p:cNvSpPr txBox="1"/>
          <p:nvPr/>
        </p:nvSpPr>
        <p:spPr>
          <a:xfrm>
            <a:off x="8356398" y="4612728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smart switch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BB49C2-F677-4B1B-CCC6-8C16382577EC}"/>
              </a:ext>
            </a:extLst>
          </p:cNvPr>
          <p:cNvCxnSpPr>
            <a:cxnSpLocks/>
            <a:stCxn id="1042" idx="3"/>
            <a:endCxn id="1036" idx="3"/>
          </p:cNvCxnSpPr>
          <p:nvPr/>
        </p:nvCxnSpPr>
        <p:spPr>
          <a:xfrm flipV="1">
            <a:off x="10118362" y="2620880"/>
            <a:ext cx="621779" cy="90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43EAE-95CF-AA8E-C85E-8E524DB4C601}"/>
              </a:ext>
            </a:extLst>
          </p:cNvPr>
          <p:cNvSpPr txBox="1"/>
          <p:nvPr/>
        </p:nvSpPr>
        <p:spPr>
          <a:xfrm>
            <a:off x="10614592" y="2984483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 goal light</a:t>
            </a:r>
          </a:p>
        </p:txBody>
      </p:sp>
      <p:pic>
        <p:nvPicPr>
          <p:cNvPr id="1038" name="Picture 14" descr="A refreshed logo for Home Assistant! - Home Assistant">
            <a:extLst>
              <a:ext uri="{FF2B5EF4-FFF2-40B4-BE49-F238E27FC236}">
                <a16:creationId xmlns:a16="http://schemas.microsoft.com/office/drawing/2014/main" id="{8E44643C-8363-F92A-80B6-F33B5F8B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92" y="3845380"/>
            <a:ext cx="579863" cy="5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8257588-A557-5EB0-40B6-B0821F5BEEF8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1409717" y="2804132"/>
            <a:ext cx="1051496" cy="11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ABB2A4-A8A7-F3A4-D1E6-1240470B3254}"/>
              </a:ext>
            </a:extLst>
          </p:cNvPr>
          <p:cNvSpPr txBox="1"/>
          <p:nvPr/>
        </p:nvSpPr>
        <p:spPr>
          <a:xfrm>
            <a:off x="1296417" y="2330313"/>
            <a:ext cx="1522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sync’d to </a:t>
            </a:r>
            <a:r>
              <a:rPr lang="en-US" sz="1200" dirty="0" err="1"/>
              <a:t>github</a:t>
            </a:r>
            <a:endParaRPr lang="en-US" sz="1200" dirty="0"/>
          </a:p>
        </p:txBody>
      </p:sp>
      <p:pic>
        <p:nvPicPr>
          <p:cNvPr id="2050" name="Picture 2" descr="Download Raspberry Pi Logo in SVG Vector or PNG File Format ...">
            <a:extLst>
              <a:ext uri="{FF2B5EF4-FFF2-40B4-BE49-F238E27FC236}">
                <a16:creationId xmlns:a16="http://schemas.microsoft.com/office/drawing/2014/main" id="{5BB0CDAF-B078-76D8-D5EA-BD3D7A6F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71" y="540147"/>
            <a:ext cx="1350803" cy="90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nos (@Sonos) / X">
            <a:extLst>
              <a:ext uri="{FF2B5EF4-FFF2-40B4-BE49-F238E27FC236}">
                <a16:creationId xmlns:a16="http://schemas.microsoft.com/office/drawing/2014/main" id="{26C00C47-A89F-E384-B84E-E6CD19FC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589" y="811324"/>
            <a:ext cx="663774" cy="66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9C03084C-01FF-EADE-E0EA-41A4C5CB73BE}"/>
              </a:ext>
            </a:extLst>
          </p:cNvPr>
          <p:cNvCxnSpPr>
            <a:cxnSpLocks/>
            <a:stCxn id="1032" idx="3"/>
            <a:endCxn id="2052" idx="1"/>
          </p:cNvCxnSpPr>
          <p:nvPr/>
        </p:nvCxnSpPr>
        <p:spPr>
          <a:xfrm flipV="1">
            <a:off x="7168729" y="1143211"/>
            <a:ext cx="3670860" cy="848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781755-4071-3151-96C2-6097FFA1B5D5}"/>
              </a:ext>
            </a:extLst>
          </p:cNvPr>
          <p:cNvSpPr txBox="1"/>
          <p:nvPr/>
        </p:nvSpPr>
        <p:spPr>
          <a:xfrm>
            <a:off x="9049111" y="757798"/>
            <a:ext cx="109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 goal horn</a:t>
            </a:r>
          </a:p>
        </p:txBody>
      </p:sp>
    </p:spTree>
    <p:extLst>
      <p:ext uri="{BB962C8B-B14F-4D97-AF65-F5344CB8AC3E}">
        <p14:creationId xmlns:p14="http://schemas.microsoft.com/office/powerpoint/2010/main" val="88577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</TotalTime>
  <Words>79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Mayor</dc:creator>
  <cp:lastModifiedBy>Ryan Mayor</cp:lastModifiedBy>
  <cp:revision>4</cp:revision>
  <dcterms:created xsi:type="dcterms:W3CDTF">2024-09-29T14:35:30Z</dcterms:created>
  <dcterms:modified xsi:type="dcterms:W3CDTF">2024-10-04T17:51:25Z</dcterms:modified>
</cp:coreProperties>
</file>