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04E-84BA-437D-B0B4-13043974A06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82CA-C22F-4437-8EAE-806590593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741" y="396607"/>
            <a:ext cx="11292289" cy="615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742" y="396607"/>
            <a:ext cx="11292288" cy="7278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 strip – New, Open, Export, Save, About, Exit?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742" y="1124465"/>
            <a:ext cx="1825972" cy="543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Character List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listbox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8616" y="1983037"/>
            <a:ext cx="8108414" cy="457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 lines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8615" y="1124466"/>
            <a:ext cx="8108414" cy="8585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10714" y="1983036"/>
            <a:ext cx="1357901" cy="4571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10714" y="1124465"/>
            <a:ext cx="1357901" cy="8585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 info?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Fox</dc:creator>
  <cp:lastModifiedBy>Brian Fox</cp:lastModifiedBy>
  <cp:revision>3</cp:revision>
  <dcterms:created xsi:type="dcterms:W3CDTF">2016-06-17T00:37:20Z</dcterms:created>
  <dcterms:modified xsi:type="dcterms:W3CDTF">2016-06-17T00:55:03Z</dcterms:modified>
</cp:coreProperties>
</file>