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741" y="396607"/>
            <a:ext cx="11292289" cy="615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742" y="396607"/>
            <a:ext cx="11292288" cy="7278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 strip – New, Open, Export, Save, About, Exit?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742" y="1124465"/>
            <a:ext cx="1825972" cy="543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Character List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listbox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6683" y="1983036"/>
            <a:ext cx="8420347" cy="457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 lines</a:t>
            </a:r>
          </a:p>
          <a:p>
            <a:pPr algn="ctr"/>
            <a:r>
              <a:rPr lang="en-US" dirty="0" smtClean="0"/>
              <a:t>(This would include the class abilities)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10714" y="1983037"/>
            <a:ext cx="1045969" cy="45719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</a:t>
            </a:r>
          </a:p>
          <a:p>
            <a:pPr algn="ctr"/>
            <a:r>
              <a:rPr lang="en-US" dirty="0" smtClean="0"/>
              <a:t>(grow with level)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10713" y="1124465"/>
            <a:ext cx="1045970" cy="8585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Realm/Race/Class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6682" y="1124465"/>
            <a:ext cx="8420347" cy="858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Level, Spec points, bonus stats, </a:t>
            </a:r>
            <a:r>
              <a:rPr lang="en-US" dirty="0" err="1" smtClean="0"/>
              <a:t>autotrain</a:t>
            </a:r>
            <a:r>
              <a:rPr lang="en-US" dirty="0" smtClean="0"/>
              <a:t> T/F, level bookmark selection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741" y="396607"/>
            <a:ext cx="11292289" cy="615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13" y="396607"/>
            <a:ext cx="1076325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48" y="396607"/>
            <a:ext cx="1371600" cy="1990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91" y="396607"/>
            <a:ext cx="1181100" cy="2028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38934" y="642614"/>
            <a:ext cx="2638096" cy="3489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 member’s picture of </a:t>
            </a:r>
            <a:r>
              <a:rPr lang="en-US" dirty="0" err="1" smtClean="0"/>
              <a:t>moused</a:t>
            </a:r>
            <a:r>
              <a:rPr lang="en-US" dirty="0" smtClean="0"/>
              <a:t> over class with character’s name and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86345" y="5935415"/>
            <a:ext cx="1135118" cy="472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47587" y="5935415"/>
            <a:ext cx="1135118" cy="472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5932" y="2425432"/>
            <a:ext cx="1849820" cy="28348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 Classes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36883" y="2446452"/>
            <a:ext cx="1713187" cy="28138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 Classes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5283" y="2425432"/>
            <a:ext cx="1765738" cy="2834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 Classes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28083" y="4319752"/>
            <a:ext cx="2406869" cy="1093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Description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76210" y="5738159"/>
            <a:ext cx="5360276" cy="774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CHARACTER SCREEN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418744">
            <a:off x="2550984" y="1738344"/>
            <a:ext cx="6170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bg1"/>
                </a:solidFill>
              </a:rPr>
              <a:t>FUTURE?</a:t>
            </a:r>
            <a:endParaRPr 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Fox</dc:creator>
  <cp:lastModifiedBy>Brian Fox</cp:lastModifiedBy>
  <cp:revision>11</cp:revision>
  <dcterms:created xsi:type="dcterms:W3CDTF">2016-06-17T00:37:20Z</dcterms:created>
  <dcterms:modified xsi:type="dcterms:W3CDTF">2016-06-17T01:34:18Z</dcterms:modified>
</cp:coreProperties>
</file>