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6" r:id="rId4"/>
    <p:sldId id="270" r:id="rId5"/>
    <p:sldId id="281" r:id="rId6"/>
    <p:sldId id="271" r:id="rId7"/>
    <p:sldId id="272" r:id="rId8"/>
    <p:sldId id="278" r:id="rId9"/>
    <p:sldId id="274" r:id="rId10"/>
    <p:sldId id="273" r:id="rId11"/>
    <p:sldId id="280" r:id="rId12"/>
    <p:sldId id="275" r:id="rId13"/>
    <p:sldId id="276" r:id="rId14"/>
    <p:sldId id="277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92" autoAdjust="0"/>
    <p:restoredTop sz="91003" autoAdjust="0"/>
  </p:normalViewPr>
  <p:slideViewPr>
    <p:cSldViewPr snapToGrid="0" snapToObjects="1">
      <p:cViewPr varScale="1">
        <p:scale>
          <a:sx n="140" d="100"/>
          <a:sy n="140" d="100"/>
        </p:scale>
        <p:origin x="1176" y="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0C397-6FE8-4AA5-9572-ED571D8D0B13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332B4-3D7E-4858-A001-0A5DA0B279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075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332B4-3D7E-4858-A001-0A5DA0B279D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097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332B4-3D7E-4858-A001-0A5DA0B279D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076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332B4-3D7E-4858-A001-0A5DA0B279D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73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332B4-3D7E-4858-A001-0A5DA0B279D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44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332B4-3D7E-4858-A001-0A5DA0B279D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39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332B4-3D7E-4858-A001-0A5DA0B279D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42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332B4-3D7E-4858-A001-0A5DA0B279D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42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332B4-3D7E-4858-A001-0A5DA0B279D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695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332B4-3D7E-4858-A001-0A5DA0B279D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709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332B4-3D7E-4858-A001-0A5DA0B279D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074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332B4-3D7E-4858-A001-0A5DA0B279D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1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505504"/>
            <a:ext cx="6577959" cy="2194834"/>
          </a:xfrm>
        </p:spPr>
        <p:txBody>
          <a:bodyPr>
            <a:normAutofit fontScale="90000"/>
          </a:bodyPr>
          <a:lstStyle/>
          <a:p>
            <a:pPr algn="l"/>
            <a:r>
              <a:rPr lang="en-US" sz="8800" dirty="0">
                <a:latin typeface="Arial"/>
                <a:cs typeface="Arial"/>
              </a:rPr>
              <a:t>Liquid crystal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2914650"/>
            <a:ext cx="6247760" cy="1314450"/>
          </a:xfrm>
        </p:spPr>
        <p:txBody>
          <a:bodyPr/>
          <a:lstStyle/>
          <a:p>
            <a:pPr algn="l"/>
            <a:r>
              <a:rPr lang="en-US" dirty="0"/>
              <a:t>Simulation of </a:t>
            </a:r>
            <a:r>
              <a:rPr lang="en-US" dirty="0" smtClean="0"/>
              <a:t>a </a:t>
            </a:r>
            <a:r>
              <a:rPr lang="en-US" dirty="0" err="1" smtClean="0"/>
              <a:t>Nematic</a:t>
            </a:r>
            <a:r>
              <a:rPr lang="en-US" dirty="0" smtClean="0"/>
              <a:t> </a:t>
            </a:r>
            <a:r>
              <a:rPr lang="en-US" dirty="0"/>
              <a:t>Liquid Crystal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="" xmlns:a16="http://schemas.microsoft.com/office/drawing/2014/main" id="{48EF1E35-E610-4CDC-B13B-2DAD35D34C4A}"/>
              </a:ext>
            </a:extLst>
          </p:cNvPr>
          <p:cNvSpPr txBox="1"/>
          <p:nvPr/>
        </p:nvSpPr>
        <p:spPr>
          <a:xfrm>
            <a:off x="5926737" y="4120246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Luuk Zonneveld</a:t>
            </a:r>
          </a:p>
          <a:p>
            <a:pPr algn="r"/>
            <a:r>
              <a:rPr lang="en-GB" dirty="0"/>
              <a:t>Miranda </a:t>
            </a:r>
            <a:r>
              <a:rPr lang="en-GB" dirty="0" err="1"/>
              <a:t>Naaktgeboren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69FC28E-DDC3-4371-BEEC-757C741C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CE865436-FA12-4CF5-95A2-C65C9432E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ym typeface="Wingdings" panose="05000000000000000000" pitchFamily="2" charset="2"/>
              </a:rPr>
              <a:t>Computationally suboptimal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Optimised with Booleans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3 minutes</a:t>
            </a:r>
            <a:endParaRPr lang="en-GB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3360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3-D</a:t>
            </a:r>
          </a:p>
          <a:p>
            <a:r>
              <a:rPr lang="en-US" dirty="0"/>
              <a:t>More interaction </a:t>
            </a:r>
            <a:r>
              <a:rPr lang="en-US" dirty="0" smtClean="0"/>
              <a:t>molecules</a:t>
            </a:r>
          </a:p>
          <a:p>
            <a:r>
              <a:rPr lang="en-US" dirty="0" smtClean="0"/>
              <a:t>Translational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Basis for analyzation of liquid crystal </a:t>
            </a:r>
            <a:r>
              <a:rPr lang="en-US" dirty="0" smtClean="0"/>
              <a:t>behavior</a:t>
            </a:r>
          </a:p>
          <a:p>
            <a:r>
              <a:rPr lang="en-US" dirty="0" smtClean="0"/>
              <a:t>Needs improvement to study phase change</a:t>
            </a:r>
          </a:p>
        </p:txBody>
      </p:sp>
    </p:spTree>
    <p:extLst>
      <p:ext uri="{BB962C8B-B14F-4D97-AF65-F5344CB8AC3E}">
        <p14:creationId xmlns:p14="http://schemas.microsoft.com/office/powerpoint/2010/main" val="1689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[1] </a:t>
            </a:r>
            <a:r>
              <a:rPr lang="en-US" sz="1800" dirty="0" err="1"/>
              <a:t>Hemenway</a:t>
            </a:r>
            <a:r>
              <a:rPr lang="en-US" sz="1800" dirty="0"/>
              <a:t>, E. C., &amp; Wade, A. P. (1992). A program to simulate a </a:t>
            </a:r>
            <a:r>
              <a:rPr lang="en-US" sz="1800" dirty="0" err="1"/>
              <a:t>nematic</a:t>
            </a:r>
            <a:r>
              <a:rPr lang="en-US" sz="1800" dirty="0"/>
              <a:t> liquid crystal in 2-D for use in </a:t>
            </a:r>
            <a:r>
              <a:rPr lang="en-US" sz="1800" dirty="0" smtClean="0"/>
              <a:t>computer-assisted </a:t>
            </a:r>
            <a:r>
              <a:rPr lang="en-US" sz="1800" dirty="0"/>
              <a:t>education. </a:t>
            </a:r>
            <a:r>
              <a:rPr lang="en-US" sz="1800" i="1" dirty="0"/>
              <a:t>Journal of chemical education</a:t>
            </a:r>
            <a:r>
              <a:rPr lang="en-US" sz="1800" dirty="0"/>
              <a:t>, </a:t>
            </a:r>
            <a:r>
              <a:rPr lang="en-US" sz="1800" i="1" dirty="0"/>
              <a:t>69</a:t>
            </a:r>
            <a:r>
              <a:rPr lang="en-US" sz="1800" dirty="0"/>
              <a:t>(2), 123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[2] </a:t>
            </a:r>
            <a:r>
              <a:rPr lang="nl-NL" sz="1800" dirty="0" err="1"/>
              <a:t>Denham</a:t>
            </a:r>
            <a:r>
              <a:rPr lang="nl-NL" sz="1800" dirty="0"/>
              <a:t>, J. Y., </a:t>
            </a:r>
            <a:r>
              <a:rPr lang="nl-NL" sz="1800" dirty="0" err="1"/>
              <a:t>Luckhurst</a:t>
            </a:r>
            <a:r>
              <a:rPr lang="nl-NL" sz="1800" dirty="0"/>
              <a:t>, G. R., </a:t>
            </a:r>
            <a:r>
              <a:rPr lang="nl-NL" sz="1800" dirty="0" err="1"/>
              <a:t>Zannoni</a:t>
            </a:r>
            <a:r>
              <a:rPr lang="nl-NL" sz="1800" dirty="0"/>
              <a:t>, C., &amp; Lewis, J. W. (1980). Computer </a:t>
            </a:r>
            <a:r>
              <a:rPr lang="nl-NL" sz="1800" dirty="0" err="1"/>
              <a:t>simulation</a:t>
            </a:r>
            <a:r>
              <a:rPr lang="nl-NL" sz="1800" dirty="0"/>
              <a:t> studies of </a:t>
            </a:r>
            <a:r>
              <a:rPr lang="nl-NL" sz="1800" dirty="0" err="1"/>
              <a:t>anisotropic</a:t>
            </a:r>
            <a:r>
              <a:rPr lang="nl-NL" sz="1800" dirty="0"/>
              <a:t> systems, iii. </a:t>
            </a:r>
            <a:r>
              <a:rPr lang="nl-NL" sz="1800" dirty="0" err="1"/>
              <a:t>two-dimensional</a:t>
            </a:r>
            <a:r>
              <a:rPr lang="nl-NL" sz="1800" dirty="0"/>
              <a:t> </a:t>
            </a:r>
            <a:r>
              <a:rPr lang="nl-NL" sz="1800" dirty="0" err="1"/>
              <a:t>nematic</a:t>
            </a:r>
            <a:r>
              <a:rPr lang="nl-NL" sz="1800" dirty="0"/>
              <a:t> liquid </a:t>
            </a:r>
            <a:r>
              <a:rPr lang="nl-NL" sz="1800" dirty="0" err="1"/>
              <a:t>crystals</a:t>
            </a:r>
            <a:r>
              <a:rPr lang="nl-NL" sz="1800" dirty="0"/>
              <a:t>. </a:t>
            </a:r>
            <a:r>
              <a:rPr lang="nl-NL" sz="1800" i="1" dirty="0" err="1"/>
              <a:t>Molecular</a:t>
            </a:r>
            <a:r>
              <a:rPr lang="nl-NL" sz="1800" i="1" dirty="0"/>
              <a:t> Crystals </a:t>
            </a:r>
            <a:r>
              <a:rPr lang="nl-NL" sz="1800" i="1" dirty="0" err="1"/>
              <a:t>and</a:t>
            </a:r>
            <a:r>
              <a:rPr lang="nl-NL" sz="1800" i="1" dirty="0"/>
              <a:t> Liquid Crystals</a:t>
            </a:r>
            <a:r>
              <a:rPr lang="nl-NL" sz="1800" dirty="0"/>
              <a:t>, </a:t>
            </a:r>
            <a:r>
              <a:rPr lang="nl-NL" sz="1800" i="1" dirty="0"/>
              <a:t>60</a:t>
            </a:r>
            <a:r>
              <a:rPr lang="nl-NL" sz="1800" dirty="0"/>
              <a:t>(3), 185-205.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78642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Background</a:t>
            </a:r>
            <a:endParaRPr lang="en-US" dirty="0"/>
          </a:p>
          <a:p>
            <a:r>
              <a:rPr lang="en-US" dirty="0" smtClean="0"/>
              <a:t>Simulation</a:t>
            </a:r>
            <a:endParaRPr lang="en-US" dirty="0"/>
          </a:p>
          <a:p>
            <a:r>
              <a:rPr lang="en-US" dirty="0"/>
              <a:t>Results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Conclusion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5% of organic compounds </a:t>
            </a:r>
            <a:r>
              <a:rPr lang="en-US" dirty="0" smtClean="0"/>
              <a:t>[1]</a:t>
            </a:r>
            <a:endParaRPr lang="en-US" dirty="0"/>
          </a:p>
          <a:p>
            <a:r>
              <a:rPr lang="en-US" dirty="0"/>
              <a:t>Technology</a:t>
            </a:r>
          </a:p>
          <a:p>
            <a:pPr lvl="1"/>
            <a:r>
              <a:rPr lang="en-US" dirty="0"/>
              <a:t>LCD</a:t>
            </a:r>
          </a:p>
          <a:p>
            <a:r>
              <a:rPr lang="en-US" dirty="0"/>
              <a:t>Simulation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71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Pair potential</a:t>
            </a:r>
          </a:p>
          <a:p>
            <a:r>
              <a:rPr lang="en-US" sz="2600" dirty="0" smtClean="0"/>
              <a:t>Internal energy</a:t>
            </a:r>
            <a:endParaRPr lang="en-US" sz="2600" dirty="0"/>
          </a:p>
          <a:p>
            <a:r>
              <a:rPr lang="en-US" sz="2600" dirty="0" smtClean="0"/>
              <a:t>Heat capacity</a:t>
            </a:r>
          </a:p>
          <a:p>
            <a:r>
              <a:rPr lang="en-US" sz="2600" dirty="0" smtClean="0"/>
              <a:t>Long range order parameters</a:t>
            </a:r>
          </a:p>
          <a:p>
            <a:pPr lvl="1"/>
            <a:r>
              <a:rPr lang="en-US" sz="2200" dirty="0" smtClean="0"/>
              <a:t>Polar</a:t>
            </a:r>
          </a:p>
          <a:p>
            <a:pPr lvl="1"/>
            <a:r>
              <a:rPr lang="en-US" sz="2200" dirty="0" err="1" smtClean="0"/>
              <a:t>Apolar</a:t>
            </a:r>
            <a:endParaRPr lang="en-US" sz="2200" dirty="0"/>
          </a:p>
          <a:p>
            <a:pPr marL="0" indent="0">
              <a:buNone/>
            </a:pPr>
            <a:r>
              <a:rPr lang="en-US" sz="1400" dirty="0" smtClean="0"/>
              <a:t>[1]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7" t="11338" r="8946" b="13560"/>
          <a:stretch/>
        </p:blipFill>
        <p:spPr>
          <a:xfrm>
            <a:off x="4243628" y="1200150"/>
            <a:ext cx="1671321" cy="46736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0" t="14467" r="24042" b="16514"/>
          <a:stretch/>
        </p:blipFill>
        <p:spPr>
          <a:xfrm>
            <a:off x="4537073" y="2209800"/>
            <a:ext cx="894080" cy="44704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9" t="7533" r="13571" b="18621"/>
          <a:stretch/>
        </p:blipFill>
        <p:spPr>
          <a:xfrm>
            <a:off x="3662679" y="3130192"/>
            <a:ext cx="1250314" cy="426721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5" t="8395" r="2576" b="12493"/>
          <a:stretch/>
        </p:blipFill>
        <p:spPr>
          <a:xfrm>
            <a:off x="3662679" y="3556913"/>
            <a:ext cx="1338730" cy="45212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6" t="10434" r="21873" b="4597"/>
          <a:stretch/>
        </p:blipFill>
        <p:spPr>
          <a:xfrm>
            <a:off x="6482510" y="3030256"/>
            <a:ext cx="1107440" cy="868680"/>
          </a:xfrm>
          <a:prstGeom prst="rect">
            <a:avLst/>
          </a:prstGeom>
        </p:spPr>
      </p:pic>
      <p:pic>
        <p:nvPicPr>
          <p:cNvPr id="10" name="Tijdelijke aanduiding voor inhoud 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5" t="10452" r="15046" b="6673"/>
          <a:stretch/>
        </p:blipFill>
        <p:spPr>
          <a:xfrm>
            <a:off x="5139601" y="3680457"/>
            <a:ext cx="1214120" cy="878841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1" t="8674" r="10000" b="8434"/>
          <a:stretch/>
        </p:blipFill>
        <p:spPr>
          <a:xfrm>
            <a:off x="4811393" y="1667510"/>
            <a:ext cx="746835" cy="43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6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Monte Carlo Method</a:t>
                </a:r>
              </a:p>
              <a:p>
                <a:r>
                  <a:rPr lang="en-US" dirty="0"/>
                  <a:t>2-D structure</a:t>
                </a:r>
              </a:p>
              <a:p>
                <a:r>
                  <a:rPr lang="en-US" dirty="0" smtClean="0"/>
                  <a:t>Assumptions</a:t>
                </a:r>
              </a:p>
              <a:p>
                <a:r>
                  <a:rPr lang="en-US" dirty="0" smtClean="0"/>
                  <a:t>Polar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= 1</a:t>
                </a:r>
              </a:p>
              <a:p>
                <a:r>
                  <a:rPr lang="en-US" dirty="0" err="1" smtClean="0"/>
                  <a:t>Apolar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= 0 </a:t>
                </a:r>
                <a:endParaRPr lang="en-US" dirty="0"/>
              </a:p>
              <a:p>
                <a:r>
                  <a:rPr lang="en-US" dirty="0" smtClean="0"/>
                  <a:t>Error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58" t="-174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" r="-1"/>
          <a:stretch/>
        </p:blipFill>
        <p:spPr>
          <a:xfrm>
            <a:off x="4993111" y="1977246"/>
            <a:ext cx="1278900" cy="136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140" y="1913136"/>
            <a:ext cx="2070100" cy="304800"/>
          </a:xfrm>
        </p:spPr>
      </p:pic>
      <p:sp>
        <p:nvSpPr>
          <p:cNvPr id="4" name="Tekstvak 3"/>
          <p:cNvSpPr txBox="1"/>
          <p:nvPr/>
        </p:nvSpPr>
        <p:spPr>
          <a:xfrm>
            <a:off x="3017520" y="1848604"/>
            <a:ext cx="230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Calculate</a:t>
            </a:r>
            <a:r>
              <a:rPr lang="nl-NL" dirty="0" smtClean="0"/>
              <a:t> </a:t>
            </a:r>
            <a:endParaRPr lang="nl-NL" dirty="0"/>
          </a:p>
        </p:txBody>
      </p:sp>
      <p:cxnSp>
        <p:nvCxnSpPr>
          <p:cNvPr id="7" name="Rechte verbindingslijn met pijl 6"/>
          <p:cNvCxnSpPr/>
          <p:nvPr/>
        </p:nvCxnSpPr>
        <p:spPr>
          <a:xfrm flipH="1">
            <a:off x="3515360" y="2217936"/>
            <a:ext cx="5080" cy="22046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3027045" y="2378432"/>
            <a:ext cx="230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Determine new </a:t>
            </a:r>
            <a:r>
              <a:rPr lang="en-GB" dirty="0" err="1" smtClean="0"/>
              <a:t>Ui</a:t>
            </a:r>
            <a:endParaRPr lang="en-GB" dirty="0" smtClean="0"/>
          </a:p>
        </p:txBody>
      </p:sp>
      <p:cxnSp>
        <p:nvCxnSpPr>
          <p:cNvPr id="10" name="Rechte verbindingslijn met pijl 9"/>
          <p:cNvCxnSpPr/>
          <p:nvPr/>
        </p:nvCxnSpPr>
        <p:spPr>
          <a:xfrm flipH="1">
            <a:off x="3509010" y="2711966"/>
            <a:ext cx="5080" cy="22046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 flipH="1">
            <a:off x="3520440" y="3280702"/>
            <a:ext cx="5080" cy="22046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>
            <a:off x="3027045" y="2839898"/>
            <a:ext cx="539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Accept or decline based on Boltzmann distribution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3027045" y="3597313"/>
            <a:ext cx="230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New configuration</a:t>
            </a:r>
          </a:p>
        </p:txBody>
      </p:sp>
      <p:sp>
        <p:nvSpPr>
          <p:cNvPr id="8" name="Rechthoek 7"/>
          <p:cNvSpPr/>
          <p:nvPr/>
        </p:nvSpPr>
        <p:spPr>
          <a:xfrm>
            <a:off x="3017520" y="1429027"/>
            <a:ext cx="5402580" cy="2637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Rechte verbindingslijn met pijl 14"/>
          <p:cNvCxnSpPr/>
          <p:nvPr/>
        </p:nvCxnSpPr>
        <p:spPr>
          <a:xfrm flipH="1">
            <a:off x="3510280" y="4176712"/>
            <a:ext cx="5080" cy="22046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kstvak 15"/>
          <p:cNvSpPr txBox="1"/>
          <p:nvPr/>
        </p:nvSpPr>
        <p:spPr>
          <a:xfrm>
            <a:off x="3017520" y="4412456"/>
            <a:ext cx="26987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Calculate observables</a:t>
            </a:r>
          </a:p>
        </p:txBody>
      </p:sp>
      <p:sp>
        <p:nvSpPr>
          <p:cNvPr id="28" name="Rechthoek 27"/>
          <p:cNvSpPr/>
          <p:nvPr/>
        </p:nvSpPr>
        <p:spPr>
          <a:xfrm>
            <a:off x="2413000" y="960120"/>
            <a:ext cx="6456570" cy="387604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Tekstvak 28"/>
          <p:cNvSpPr txBox="1"/>
          <p:nvPr/>
        </p:nvSpPr>
        <p:spPr>
          <a:xfrm>
            <a:off x="3027045" y="1434465"/>
            <a:ext cx="2491685" cy="36933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For every molecule</a:t>
            </a:r>
            <a:endParaRPr lang="en-GB" dirty="0"/>
          </a:p>
        </p:txBody>
      </p:sp>
      <p:sp>
        <p:nvSpPr>
          <p:cNvPr id="32" name="Tekstvak 31"/>
          <p:cNvSpPr txBox="1"/>
          <p:nvPr/>
        </p:nvSpPr>
        <p:spPr>
          <a:xfrm>
            <a:off x="2413000" y="972066"/>
            <a:ext cx="3830320" cy="36933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For every temperature and iteration</a:t>
            </a:r>
            <a:endParaRPr lang="en-GB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470" y="3133759"/>
            <a:ext cx="12128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E965935-1891-47C1-857E-E4DB4EF6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Stability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35403740-A14D-4BB6-AD70-3A202F4A5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="" xmlns:a16="http://schemas.microsoft.com/office/drawing/2014/main" id="{81344053-9A01-40CA-8D30-D04135E5A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80" y="1285039"/>
            <a:ext cx="3401233" cy="340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29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Results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573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Tijdelijke aanduiding voor inhoud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206" y="2845048"/>
            <a:ext cx="2036318" cy="203631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970" y="2845048"/>
            <a:ext cx="2105934" cy="2105934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299" y="2845048"/>
            <a:ext cx="2105934" cy="2105934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7"/>
          <a:srcRect t="68627"/>
          <a:stretch/>
        </p:blipFill>
        <p:spPr>
          <a:xfrm>
            <a:off x="6674130" y="1187583"/>
            <a:ext cx="2269746" cy="1305488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="" xmlns:a16="http://schemas.microsoft.com/office/drawing/2014/main" id="{6A6BEF3E-2578-498D-858F-B179AC5D2B0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5108" b="29551"/>
          <a:stretch/>
        </p:blipFill>
        <p:spPr>
          <a:xfrm>
            <a:off x="4119301" y="1150000"/>
            <a:ext cx="2269746" cy="1470633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="" xmlns:a16="http://schemas.microsoft.com/office/drawing/2014/main" id="{C6D643B5-C9CB-4AC0-99C7-09842B8560C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4659"/>
          <a:stretch/>
        </p:blipFill>
        <p:spPr>
          <a:xfrm>
            <a:off x="1638778" y="1161033"/>
            <a:ext cx="2269746" cy="1470632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8365331" y="84296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[1]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522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Results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573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 txBox="1">
            <a:spLocks/>
          </p:cNvSpPr>
          <p:nvPr/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Tekstvak 2"/>
          <p:cNvSpPr txBox="1"/>
          <p:nvPr/>
        </p:nvSpPr>
        <p:spPr>
          <a:xfrm>
            <a:off x="7104342" y="581420"/>
            <a:ext cx="41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[2]</a:t>
            </a:r>
            <a:endParaRPr lang="nl-NL" sz="1400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363" y="904692"/>
            <a:ext cx="2256112" cy="210040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905" y="904692"/>
            <a:ext cx="2305976" cy="2063071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815" y="2943211"/>
            <a:ext cx="2200289" cy="2200289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601" y="2943211"/>
            <a:ext cx="2187784" cy="218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</TotalTime>
  <Words>178</Words>
  <Application>Microsoft Office PowerPoint</Application>
  <PresentationFormat>Diavoorstelling (16:9)</PresentationFormat>
  <Paragraphs>70</Paragraphs>
  <Slides>13</Slides>
  <Notes>11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Tahoma</vt:lpstr>
      <vt:lpstr>Wingdings</vt:lpstr>
      <vt:lpstr>Office Theme</vt:lpstr>
      <vt:lpstr>Custom Design</vt:lpstr>
      <vt:lpstr>Liquid crystal</vt:lpstr>
      <vt:lpstr>Contents</vt:lpstr>
      <vt:lpstr>Motivation</vt:lpstr>
      <vt:lpstr>Background</vt:lpstr>
      <vt:lpstr>Simulation</vt:lpstr>
      <vt:lpstr>Algorithm</vt:lpstr>
      <vt:lpstr>Stability</vt:lpstr>
      <vt:lpstr>Results μ=1 </vt:lpstr>
      <vt:lpstr>Results μ=0</vt:lpstr>
      <vt:lpstr>Performance</vt:lpstr>
      <vt:lpstr>Discussion</vt:lpstr>
      <vt:lpstr>Conclusion</vt:lpstr>
      <vt:lpstr>References</vt:lpstr>
    </vt:vector>
  </TitlesOfParts>
  <Company>TU Delft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   </dc:creator>
  <cp:lastModifiedBy>Microsoft-account</cp:lastModifiedBy>
  <cp:revision>54</cp:revision>
  <dcterms:created xsi:type="dcterms:W3CDTF">2015-07-09T11:57:30Z</dcterms:created>
  <dcterms:modified xsi:type="dcterms:W3CDTF">2020-09-22T12:47:59Z</dcterms:modified>
</cp:coreProperties>
</file>