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f27e518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f27e518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f27e518f_1_2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f27e518f_1_2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f27e518f_1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f27e518f_1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f27e518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f27e518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f27e518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f27e518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f27e518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f27e518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f27e518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f27e518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f27e51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2f27e51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arxiv.org/abs/1802.0618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Musical instrument detection with deep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DSR Batch #21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 2D - “imagified” waveform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Convolution 1D - “direct look” at the waveform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Transfer learning - selecting features from a pretrained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Multiheaded network: multiple inputs  (different shapes and sizes) -&gt; single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 2D - a visual representation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12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00" y="2537288"/>
            <a:ext cx="2507851" cy="14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375" y="2156425"/>
            <a:ext cx="6065701" cy="25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 1D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550" y="2316025"/>
            <a:ext cx="4299175" cy="20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50" y="3534425"/>
            <a:ext cx="3517500" cy="14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00" y="1853850"/>
            <a:ext cx="3420550" cy="17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Transfer learning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152475"/>
            <a:ext cx="8520600" cy="27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95138"/>
            <a:ext cx="7456800" cy="21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29450" y="4236825"/>
            <a:ext cx="7773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CREPE: A Convolutional Representation for Pitch Estimation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https://arxiv.org/abs/1802.06182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Hydra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3-Headed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Convolution 1D + Convolution 2D + Convolution 2D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RNN at the end for the fun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Looks good and is satisfying with complexity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Results are not adding up in a linear way 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575" y="1488925"/>
            <a:ext cx="6366750" cy="25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summary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37413"/>
            <a:ext cx="452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 60% percent accuracy limit on 4200 samples with 11 classes on the IRMAS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1D Convolution is surprisingly accurate (though slower), approaching 55% accuracy on the same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“Classic” way of training with spectrograms works fastest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Dataset is more important than complex network architecture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450" y="1995975"/>
            <a:ext cx="3222199" cy="23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try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1983025"/>
            <a:ext cx="8102700" cy="25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Differentiable layers in Keras (On-GPU feature generation, filtering) - Kapre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Multi-model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Advanced augmentation </a:t>
            </a:r>
            <a:r>
              <a:rPr lang="en-GB"/>
              <a:t>techniques</a:t>
            </a:r>
            <a:r>
              <a:rPr lang="en-GB"/>
              <a:t> (effects, mixing instruments)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Autoencoders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Depthwise separable convolution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Multiple instrument detection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 is important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Split the data (train/validation/test) early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Amount of data is important (augmentation helps)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Multiprocessing can be tricky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Early test by ear/eye, metrics can be deceiving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are no clear answers in Deep Learning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50" y="1963125"/>
            <a:ext cx="3017276" cy="25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