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ST6103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19</a:t>
            </a:r>
            <a:r>
              <a:rPr/>
              <a:t> </a:t>
            </a:r>
            <a:r>
              <a:rPr/>
              <a:t>July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Practical 5: Generalised Linear Models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Derive the deviance for a binomial GLM with logit link function and then derive the deviance residuals.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 back to the contraceptive use Poisson GLM with interaction term fitted in Practical 4.</a:t>
            </a:r>
          </a:p>
          <a:p>
            <a:pPr lvl="0" marL="0" indent="0">
              <a:buNone/>
            </a:pPr>
            <a:r>
              <a:rPr/>
              <a:t>Compute the various diagnostic metrics &amp; figures.</a:t>
            </a:r>
          </a:p>
          <a:p>
            <a:pPr lvl="0" marL="0" indent="0">
              <a:buNone/>
            </a:pPr>
            <a:r>
              <a:rPr/>
              <a:t>Discuss the results.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ST6103 GLM Practical 5]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ST6103 - GLM - Practical 5</dc:title>
  <dc:creator>Marc Henrion</dc:creator>
  <cp:keywords/>
  <dcterms:created xsi:type="dcterms:W3CDTF">2019-07-19T09:30:27Z</dcterms:created>
  <dcterms:modified xsi:type="dcterms:W3CDTF">2019-07-19T09:30:27Z</dcterms:modified>
</cp:coreProperties>
</file>