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i</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acc>
                      <m:accPr>
                        <m:chr m:val="̂"/>
                      </m:accPr>
                      <m:e>
                        <m:sSub>
                          <m:e>
                            <m:r>
                              <m:t>β</m:t>
                            </m:r>
                          </m:e>
                          <m:sub>
                            <m:r>
                              <m:t>0</m:t>
                            </m:r>
                          </m:sub>
                        </m:sSub>
                      </m:e>
                    </m:acc>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14:m>
                  <m:oMath xmlns:m="http://schemas.openxmlformats.org/officeDocument/2006/math">
                    <m:sSup>
                      <m:e>
                        <m:r>
                          <m:t>R</m:t>
                        </m:r>
                      </m:e>
                      <m:sup>
                        <m:r>
                          <m:t>2</m:t>
                        </m:r>
                      </m:sup>
                    </m:sSup>
                  </m:oMath>
                </a14:m>
                <a:r>
                  <a:rPr/>
                  <a:t> is also the squared sample correlation coefficient.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2019-07-15T07:05:02Z</dcterms:created>
  <dcterms:modified xsi:type="dcterms:W3CDTF">2019-07-15T07:05:02Z</dcterms:modified>
</cp:coreProperties>
</file>