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16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2: Generalised Linear Models using 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Download the file </a:t>
                </a:r>
                <a:r>
                  <a:rPr sz="1800">
                    <a:latin typeface="Courier"/>
                  </a:rPr>
                  <a:t>byHandExample1.csv</a:t>
                </a:r>
                <a:r>
                  <a:rPr/>
                  <a:t> from the GitHub repository.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Use </a:t>
                </a:r>
                <a:r>
                  <a:rPr sz="1800">
                    <a:latin typeface="Courier"/>
                  </a:rPr>
                  <a:t>read.csv()</a:t>
                </a:r>
                <a:r>
                  <a:rPr/>
                  <a:t> or </a:t>
                </a:r>
                <a:r>
                  <a:rPr sz="1800">
                    <a:latin typeface="Courier"/>
                  </a:rPr>
                  <a:t>read.table()</a:t>
                </a:r>
                <a:r>
                  <a:rPr/>
                  <a:t> to read this dataset into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Use the R functions </a:t>
                </a:r>
                <a:r>
                  <a:rPr sz="1800">
                    <a:latin typeface="Courier"/>
                  </a:rPr>
                  <a:t>lm()</a:t>
                </a:r>
                <a:r>
                  <a:rPr/>
                  <a:t> or </a:t>
                </a:r>
                <a:r>
                  <a:rPr sz="1800">
                    <a:latin typeface="Courier"/>
                  </a:rPr>
                  <a:t>glm()</a:t>
                </a:r>
                <a:r>
                  <a:rPr/>
                  <a:t> to fit the same linear model as we did yesterday when we calculated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by hand.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Convince yourself you get the same results.</a:t>
                </a:r>
              </a:p>
              <a:p>
                <a:pPr lvl="1"/>
                <a:r>
                  <a:rPr/>
                  <a:t>What difference - if any - do you observe between using </a:t>
                </a:r>
                <a:r>
                  <a:rPr sz="1800">
                    <a:latin typeface="Courier"/>
                  </a:rPr>
                  <a:t>lm()</a:t>
                </a:r>
                <a:r>
                  <a:rPr/>
                  <a:t> and </a:t>
                </a:r>
                <a:r>
                  <a:rPr sz="1800">
                    <a:latin typeface="Courier"/>
                  </a:rPr>
                  <a:t>glm()</a:t>
                </a:r>
                <a:r>
                  <a:rPr/>
                  <a:t>?</a:t>
                </a:r>
              </a:p>
              <a:p>
                <a:pPr lvl="1"/>
                <a:r>
                  <a:rPr/>
                  <a:t>Find out more about these r functions by typing </a:t>
                </a:r>
                <a:r>
                  <a:rPr sz="1800">
                    <a:latin typeface="Courier"/>
                  </a:rPr>
                  <a:t>?lm</a:t>
                </a:r>
                <a:r>
                  <a:rPr/>
                  <a:t> and </a:t>
                </a:r>
                <a:r>
                  <a:rPr sz="1800">
                    <a:latin typeface="Courier"/>
                  </a:rPr>
                  <a:t>?glm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Manually code up the data from yesterday’s Exercise 2 in Practical 1.</a:t>
                </a:r>
              </a:p>
              <a:p>
                <a:pPr lvl="0" marL="0" indent="0">
                  <a:buNone/>
                </a:pPr>
                <a:r>
                  <a:rPr/>
                  <a:t>Then refit the same model from yesterday using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.</a:t>
                </a:r>
              </a:p>
              <a:p>
                <a:pPr lvl="1"/>
                <a:r>
                  <a:rPr/>
                  <a:t>Convince yourself you get the same results.</a:t>
                </a:r>
              </a:p>
              <a:p>
                <a:pPr lvl="1"/>
                <a:r>
                  <a:rPr/>
                  <a:t>Calculate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the </a:t>
            </a:r>
            <a:r>
              <a:rPr sz="1800">
                <a:latin typeface="Courier"/>
              </a:rPr>
              <a:t>mtcars</a:t>
            </a:r>
            <a:r>
              <a:rPr/>
              <a:t> dataset by typing </a:t>
            </a:r>
            <a:r>
              <a:rPr sz="1800">
                <a:latin typeface="Courier"/>
              </a:rPr>
              <a:t>data(mtcars)</a:t>
            </a:r>
            <a:r>
              <a:rPr/>
              <a:t>. Get information about this dataset by typing </a:t>
            </a:r>
            <a:r>
              <a:rPr sz="1800">
                <a:latin typeface="Courier"/>
              </a:rPr>
              <a:t>?mtcars</a:t>
            </a:r>
            <a:r>
              <a:rPr/>
              <a:t>.</a:t>
            </a:r>
          </a:p>
          <a:p>
            <a:pPr lvl="1"/>
            <a:r>
              <a:rPr/>
              <a:t>Explore this dataset: produce histograms &amp; scatterplots.</a:t>
            </a:r>
          </a:p>
          <a:p>
            <a:pPr lvl="1"/>
            <a:r>
              <a:rPr/>
              <a:t>You want to find out which variables are most important to achieve a high miles per gallon rating in a car. Use </a:t>
            </a:r>
            <a:r>
              <a:rPr sz="1800">
                <a:latin typeface="Courier"/>
              </a:rPr>
              <a:t>R</a:t>
            </a:r>
            <a:r>
              <a:rPr/>
              <a:t> to build a GLM model regressing the </a:t>
            </a:r>
            <a:r>
              <a:rPr sz="1800">
                <a:latin typeface="Courier"/>
              </a:rPr>
              <a:t>mpg</a:t>
            </a:r>
            <a:r>
              <a:rPr/>
              <a:t> variables on </a:t>
            </a:r>
            <a:r>
              <a:rPr sz="1800">
                <a:latin typeface="Courier"/>
              </a:rPr>
              <a:t>hp</a:t>
            </a:r>
            <a:r>
              <a:rPr/>
              <a:t> (horsepower), </a:t>
            </a:r>
            <a:r>
              <a:rPr sz="1800">
                <a:latin typeface="Courier"/>
              </a:rPr>
              <a:t>disp</a:t>
            </a:r>
            <a:r>
              <a:rPr/>
              <a:t> (displacement),</a:t>
            </a:r>
            <a:r>
              <a:rPr sz="1800">
                <a:latin typeface="Courier"/>
              </a:rPr>
              <a:t>cyl</a:t>
            </a:r>
            <a:r>
              <a:rPr/>
              <a:t> (cylinders) and </a:t>
            </a:r>
            <a:r>
              <a:rPr sz="1800">
                <a:latin typeface="Courier"/>
              </a:rPr>
              <a:t>wt</a:t>
            </a:r>
            <a:r>
              <a:rPr/>
              <a:t> (weight). Interpret the model output.</a:t>
            </a:r>
          </a:p>
          <a:p>
            <a:pPr lvl="1"/>
            <a:r>
              <a:rPr/>
              <a:t>Buid a model that would allow you to predict whether a car has manual or automatic transmission. Specifically, regress </a:t>
            </a:r>
            <a:r>
              <a:rPr sz="1800">
                <a:latin typeface="Courier"/>
              </a:rPr>
              <a:t>am</a:t>
            </a:r>
            <a:r>
              <a:rPr/>
              <a:t> (transmission) on </a:t>
            </a:r>
            <a:r>
              <a:rPr sz="1800">
                <a:latin typeface="Courier"/>
              </a:rPr>
              <a:t>hp</a:t>
            </a:r>
            <a:r>
              <a:rPr/>
              <a:t> (horse power) and </a:t>
            </a:r>
            <a:r>
              <a:rPr sz="1800">
                <a:latin typeface="Courier"/>
              </a:rPr>
              <a:t>wt</a:t>
            </a:r>
            <a:r>
              <a:rPr/>
              <a:t> (weight). Be careful to specify a binomial distribution with logit link! What about a log link? Identity link?</a:t>
            </a:r>
          </a:p>
          <a:p>
            <a:pPr lvl="0" marL="0" indent="0">
              <a:buNone/>
            </a:pPr>
            <a:r>
              <a:rPr/>
              <a:t>Discuss (and explore!) your model results. What other variables would you consider including into the models?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Still using </a:t>
                </a:r>
                <a:r>
                  <a:rPr sz="1800">
                    <a:latin typeface="Courier"/>
                  </a:rPr>
                  <a:t>mtcars</a:t>
                </a:r>
                <a:r>
                  <a:rPr/>
                  <a:t>, compare the miles per gallon ratings for automatic and manual cars using both ANOVA and a general linear model.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ST6103 GLM Practical 2]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Practical 2</dc:title>
  <dc:creator>Marc Henrion</dc:creator>
  <cp:keywords/>
  <dcterms:created xsi:type="dcterms:W3CDTF">2019-07-16T11:35:05Z</dcterms:created>
  <dcterms:modified xsi:type="dcterms:W3CDTF">2019-07-16T11:35:05Z</dcterms:modified>
</cp:coreProperties>
</file>