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15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1: Linear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random variables (here: X = predictor, Y = response)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- random variable (here: error / residual)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 - a vector of parameters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estimators for X, Y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estimates of X, 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distribution mass / density functions of X, Y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we have defined: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S</m:t>
                    </m:r>
                    <m:r>
                      <m:t>S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(</m:t>
                        </m:r>
                      </m:e>
                    </m:nary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S</m:t>
                    </m:r>
                    <m:r>
                      <m:t>S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(</m:t>
                        </m:r>
                      </m:e>
                    </m:nary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t>=</m:t>
                    </m:r>
                    <m:r>
                      <m:t>∑</m:t>
                    </m:r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are the model predictions. We also defined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  <m:r>
                          <m:t>S</m:t>
                        </m:r>
                        <m:r>
                          <m:t>S</m:t>
                        </m:r>
                      </m:num>
                      <m:den>
                        <m:r>
                          <m:t>T</m:t>
                        </m:r>
                        <m:r>
                          <m:t>S</m:t>
                        </m:r>
                        <m:r>
                          <m:t>S</m:t>
                        </m:r>
                      </m:den>
                    </m:f>
                  </m:oMath>
                </a14:m>
                <a:r>
                  <a:rPr/>
                  <a:t> (the proportion of variation explained by the regression model) and recall that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t>(</m:t>
                    </m:r>
                    <m:r>
                      <m:rPr>
                        <m:sty m:val="b"/>
                      </m:rPr>
                      <m:t>x</m:t>
                    </m:r>
                    <m:r>
                      <m:t>,</m:t>
                    </m:r>
                    <m:r>
                      <m:rPr>
                        <m:sty m:val="b"/>
                      </m:rPr>
                      <m:t>y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  <m:r>
                          <m:t>o</m:t>
                        </m:r>
                        <m:r>
                          <m:t>v</m:t>
                        </m:r>
                        <m:r>
                          <m:t>(</m:t>
                        </m:r>
                        <m:r>
                          <m:rPr>
                            <m:sty m:val="b"/>
                          </m:rPr>
                          <m:t>x</m:t>
                        </m:r>
                        <m:r>
                          <m:t>,</m:t>
                        </m:r>
                        <m:r>
                          <m:rPr>
                            <m:sty m:val="b"/>
                          </m:rPr>
                          <m:t>y</m:t>
                        </m:r>
                        <m:r>
                          <m:t>)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V</m:t>
                            </m:r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(</m:t>
                            </m:r>
                            <m:r>
                              <m:rPr>
                                <m:sty m:val="b"/>
                              </m:rPr>
                              <m:t>x</m:t>
                            </m:r>
                            <m:r>
                              <m:t>)</m:t>
                            </m:r>
                            <m:r>
                              <m:t>V</m:t>
                            </m:r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(</m:t>
                            </m:r>
                            <m:r>
                              <m:rPr>
                                <m:sty m:val="b"/>
                              </m:rPr>
                              <m:t>y</m:t>
                            </m:r>
                            <m: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Show / prove that:</a:t>
                </a:r>
              </a:p>
              <a:p>
                <a:pPr lvl="1">
                  <a:buAutoNum type="alphaLcPeriod"/>
                </a:pPr>
                <a:r>
                  <a:rPr/>
                  <a:t>TSS = RSS + ESS</a:t>
                </a:r>
              </a:p>
              <a:p>
                <a:pPr lvl="1">
                  <a:buAutoNum type="alphaLcPeriod"/>
                </a:pPr>
                <a:r>
                  <a:rPr/>
                  <a:t>RSS =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Sup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x</m:t>
                            </m:r>
                            <m:r>
                              <m:t>y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1">
                  <a:buAutoNum type="alphaLcPeriod"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=</m:t>
                    </m:r>
                    <m:r>
                      <m:t>ρ</m:t>
                    </m:r>
                    <m:r>
                      <m:t>(</m:t>
                    </m:r>
                    <m:r>
                      <m:rPr>
                        <m:sty m:val="b"/>
                      </m:rPr>
                      <m:t>x</m:t>
                    </m:r>
                    <m:r>
                      <m:t>,</m:t>
                    </m:r>
                    <m:r>
                      <m:rPr>
                        <m:sty m:val="b"/>
                      </m:rPr>
                      <m:t>y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1">
                  <a:buNone/>
                </a:pPr>
                <a:r>
                  <a:rPr/>
                  <a:t>Recall that we defined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  <m:r>
                          <m:t>S</m:t>
                        </m:r>
                        <m:r>
                          <m:t>S</m:t>
                        </m:r>
                      </m:num>
                      <m:den>
                        <m:r>
                          <m:t>T</m:t>
                        </m:r>
                        <m:r>
                          <m:t>S</m:t>
                        </m:r>
                        <m:r>
                          <m:t>S</m:t>
                        </m:r>
                      </m:den>
                    </m:f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t>(</m:t>
                    </m:r>
                    <m:r>
                      <m:rPr>
                        <m:sty m:val="b"/>
                      </m:rPr>
                      <m:t>x</m:t>
                    </m:r>
                    <m:r>
                      <m:rPr>
                        <m:sty m:val="b"/>
                      </m:rP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r</m:t>
                    </m:r>
                    <m:r>
                      <m:t>(</m:t>
                    </m:r>
                    <m:r>
                      <m:rPr>
                        <m:sty m:val="b"/>
                      </m:rPr>
                      <m:t>x</m:t>
                    </m:r>
                    <m:r>
                      <m:t>,</m:t>
                    </m:r>
                    <m:r>
                      <m:rPr>
                        <m:sty m:val="b"/>
                      </m:rPr>
                      <m:t>y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  <m:r>
                          <m:t>o</m:t>
                        </m:r>
                        <m:r>
                          <m:t>v</m:t>
                        </m:r>
                        <m:r>
                          <m:t>(</m:t>
                        </m:r>
                        <m:r>
                          <m:rPr>
                            <m:sty m:val="b"/>
                          </m:rPr>
                          <m:t>x</m:t>
                        </m:r>
                        <m:r>
                          <m:rPr>
                            <m:sty m:val="b"/>
                          </m:rPr>
                          <m:t>y</m:t>
                        </m:r>
                        <m:r>
                          <m:t>)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V</m:t>
                            </m:r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(</m:t>
                            </m:r>
                            <m:r>
                              <m:rPr>
                                <m:sty m:val="b"/>
                              </m:rPr>
                              <m:t>x</m:t>
                            </m:r>
                            <m:r>
                              <m:t>)</m:t>
                            </m:r>
                            <m:r>
                              <m:t>V</m:t>
                            </m:r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(</m:t>
                            </m:r>
                            <m:r>
                              <m:rPr>
                                <m:sty m:val="b"/>
                              </m:rPr>
                              <m:t>y</m:t>
                            </m:r>
                            <m: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You are given the following data: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  <m:r>
                      <m:t>=</m:t>
                    </m:r>
                    <m:r>
                      <m:t>(</m:t>
                    </m:r>
                    <m:r>
                      <m:t>−</m:t>
                    </m:r>
                    <m:r>
                      <m:t>3</m:t>
                    </m:r>
                    <m:r>
                      <m:t>,</m:t>
                    </m:r>
                    <m:r>
                      <m:t>−</m:t>
                    </m:r>
                    <m:r>
                      <m:t>1</m:t>
                    </m:r>
                    <m:r>
                      <m:t>,</m:t>
                    </m:r>
                    <m:r>
                      <m:t>0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5</m:t>
                    </m:r>
                    <m:r>
                      <m:t>,</m:t>
                    </m:r>
                    <m:r>
                      <m:t>6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  <m:r>
                      <m:t>=</m:t>
                    </m:r>
                    <m:r>
                      <m:t>(</m:t>
                    </m:r>
                    <m:r>
                      <m:t>12</m:t>
                    </m:r>
                    <m:r>
                      <m:t>,</m:t>
                    </m:r>
                    <m:r>
                      <m:t>9</m:t>
                    </m:r>
                    <m:r>
                      <m:t>,</m:t>
                    </m:r>
                    <m:r>
                      <m:t>11</m:t>
                    </m:r>
                    <m:r>
                      <m:t>,</m:t>
                    </m:r>
                    <m:r>
                      <m:t>9</m:t>
                    </m:r>
                    <m:r>
                      <m:t>,</m:t>
                    </m:r>
                    <m:r>
                      <m:t>9</m:t>
                    </m:r>
                    <m:r>
                      <m:t>,</m:t>
                    </m:r>
                    <m:r>
                      <m:t>6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1">
                  <a:buAutoNum type="alphaLcPeriod"/>
                </a:pPr>
                <a:r>
                  <a:rPr/>
                  <a:t>Calculate (by hand!) the estimates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for a linear regression model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X</m:t>
                    </m:r>
                    <m:r>
                      <m:t>+</m:t>
                    </m:r>
                    <m:r>
                      <m:t>ϵ</m:t>
                    </m:r>
                  </m:oMath>
                </a14:m>
                <a:r>
                  <a:rPr/>
                  <a:t>.</a:t>
                </a:r>
              </a:p>
              <a:p>
                <a:pPr lvl="1">
                  <a:buAutoNum type="alphaLcPeriod"/>
                </a:pPr>
                <a:r>
                  <a:rPr/>
                  <a:t>Describe the resulting regression line:</a:t>
                </a:r>
              </a:p>
              <a:p>
                <a:pPr lvl="2"/>
                <a:r>
                  <a:rPr/>
                  <a:t>What is the relationship between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2"/>
                <a:r>
                  <a:rPr/>
                  <a:t>How much (on average) does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change when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changes by 1?</a:t>
                </a:r>
              </a:p>
              <a:p>
                <a:pPr lvl="2"/>
                <a:r>
                  <a:rPr/>
                  <a:t>What value does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take (on average) when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?</a:t>
                </a:r>
              </a:p>
              <a:p>
                <a:pPr lvl="1">
                  <a:buAutoNum type="alphaLcPeriod"/>
                </a:pPr>
                <a:r>
                  <a:rPr/>
                  <a:t>Does this seem to be a good model?</a:t>
                </a:r>
              </a:p>
              <a:p>
                <a:pPr lvl="1">
                  <a:buAutoNum type="alphaLcPeriod"/>
                </a:pPr>
                <a:r>
                  <a:rPr/>
                  <a:t>Compute (by hand!) the residuals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r>
                      <m:t>i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6</m:t>
                    </m:r>
                  </m:oMath>
                </a14:m>
                <a:r>
                  <a:rPr/>
                  <a:t>.</a:t>
                </a:r>
              </a:p>
              <a:p>
                <a:pPr lvl="1">
                  <a:buAutoNum type="alphaLcPeriod"/>
                </a:pPr>
                <a:r>
                  <a:rPr/>
                  <a:t>Predict new values for X=-40.1, X=1, X=2.5, X=100. How confident are you of these predictions?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arRegressionByHand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400" y="1816100"/>
            <a:ext cx="73279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manual</a:t>
            </a:r>
            <a:r>
              <a:rPr/>
              <a:t> </a:t>
            </a:r>
            <a:r>
              <a:rPr/>
              <a:t>calculation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show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</m:acc>
                      <m: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sSup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p>
                                  <m:r>
                                    <m:t>T</m:t>
                                  </m:r>
                                </m:sup>
                              </m:sSup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rPr>
                          <m:sty m:val="b"/>
                        </m:rP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is equivalent to writing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t>/</m:t>
                      </m:r>
                      <m:r>
                        <m:t>S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=</m:t>
                      </m:r>
                      <m:bar>
                        <m:barPr>
                          <m:pos m:val="top"/>
                        </m:barPr>
                        <m:e>
                          <m:r>
                            <m:t>y</m:t>
                          </m:r>
                        </m:e>
                      </m:bar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bar>
                        <m:barPr>
                          <m:pos m:val="top"/>
                        </m:barPr>
                        <m:e>
                          <m:r>
                            <m:t>x</m:t>
                          </m:r>
                        </m:e>
                      </m:ba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Show that the MSE is an unbiased estimator of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Note: this exercise is harder and is not examinable.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ST6103 GLM Practical 1]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Practical 1</dc:title>
  <dc:creator>Marc Henrion</dc:creator>
  <cp:keywords/>
  <dcterms:created xsi:type="dcterms:W3CDTF">2019-07-14T15:39:30Z</dcterms:created>
  <dcterms:modified xsi:type="dcterms:W3CDTF">2019-07-14T15:39:30Z</dcterms:modified>
</cp:coreProperties>
</file>