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3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7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write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(sampling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(prior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(posterior precision)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(Think of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as the prior sample size.)</a:t>
                </a:r>
              </a:p>
              <a:p>
                <a:pPr lvl="0" marL="0" indent="0">
                  <a:buNone/>
                </a:pPr>
                <a:r>
                  <a:rPr/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- the combined prior and observed sample size):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other words, for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conditional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mean is a weighted average of the prior mean and the sample mean (with the weights determined by the prior and sample precisions and the number of observed data points).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precision is a sum of the prior precision and the sample precision, with the latter weighted by the number of observations.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now need a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 This needs to have support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as it is for a variance parameter. The gamma distribution would be a candidate, but it turns out not to be conjugate for the normal sampling model. However, the gamma is conjugate for the precision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or in other words, the </a:t>
                </a:r>
                <a:r>
                  <a:rPr i="1"/>
                  <a:t>inverse-gamma</a:t>
                </a:r>
                <a:r>
                  <a:rPr/>
                  <a:t> distribution is a conjugate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normal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precision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r>
                                  <m:t>τ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variance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inv-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interpretability, we will not use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sample size, and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variance.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Now we can derive the posterior: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d</m:t>
                            </m:r>
                            <m:r>
                              <m:t>μ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(This integral is left as an exercise.)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solution is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s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Sup>
                                          <m:e>
                                            <m: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/>
                  <a:t> is the usual sample variance.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summarise:</a:t>
                </a:r>
              </a:p>
              <a:p>
                <a:pPr lvl="0" marL="0" indent="0">
                  <a:buNone/>
                </a:pPr>
                <a:r>
                  <a:rPr/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once by integrating out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With the following prior distributions and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limLow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∼</m:t>
                                    </m:r>
                                  </m:e>
                                  <m:lim>
                                    <m:r>
                                      <m:t>i</m:t>
                                    </m:r>
                                    <m:r>
                                      <m:t>i</m:t>
                                    </m:r>
                                    <m:r>
                                      <m:t>d</m:t>
                                    </m:r>
                                  </m:lim>
                                </m:limLow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do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using the following posterior distributions: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marL="0" indent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asscoaited with these estimates (usually under the form of standard errors), these allow inference in their own right.</a:t>
                </a:r>
              </a:p>
              <a:p>
                <a:pPr lvl="0" marL="0" indent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Mathematically: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cost function.</a:t>
                </a:r>
              </a:p>
              <a:p>
                <a:pPr lvl="0" marL="0" indent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p:pic>
        <p:nvPicPr>
          <p:cNvPr descr="Chanco_STA623_BDA_2022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will see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1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1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optimisation problem then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Quadratic loss function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It can be shown that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marL="0" indent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</a:p>
              <a:p>
                <a:pPr lvl="0" marL="0" indent="0">
                  <a:buNone/>
                </a:pPr>
                <a:r>
                  <a:rPr/>
                  <a:t>The integral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3: Bayesian estimation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coverage</a:t>
                </a:r>
              </a:p>
              <a:p>
                <a:pPr lvl="0" marL="0" indent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coverage</a:t>
                </a:r>
              </a:p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marL="0" indent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marL="0" indent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marL="0" indent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easy to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&lt;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&gt;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marL="0" indent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quantile-based interval: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quantile-based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0.3588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0.9567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HPD interval:</a:t>
                </a:r>
              </a:p>
              <a:p>
                <a:pPr lvl="0" marL="0" indent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HPD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0.4094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0.9822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0.4094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Chanco_STA623_BDA_2022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marL="0" indent="0">
                  <a:buNone/>
                </a:pPr>
                <a:r>
                  <a:rPr/>
                  <a:t>Bayes factor = how to update our beliefs having observed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 is a relationship between Bayes factors and frequentist p-values.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STA623 Bayesian Data analysis Session 3]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THE NORMAL MODEL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far we have studied one-parameter distributions.</a:t>
                </a:r>
              </a:p>
              <a:p>
                <a:pPr lvl="0" marL="0" indent="0">
                  <a:buNone/>
                </a:pPr>
                <a:r>
                  <a:rPr/>
                  <a:t>What about two-parameter distributions?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example the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pdf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nor/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be able to do joint inference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we can break the problem into 2 one-parameter problems.</a:t>
                </a:r>
              </a:p>
              <a:p>
                <a:pPr lvl="0" marL="0" indent="0">
                  <a:buNone/>
                </a:pPr>
                <a:r>
                  <a:rPr/>
                  <a:t>For example, for the prior: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And, after observing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Sup>
                      <m:e>
                        <m:r>
                          <m:rPr>
                            <m:sty m:val="p"/>
                          </m:rP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similarly for the posterior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above results follow straight from the definition of conditional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⋅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can show (Practicals 1 &amp; 2, Exercise 8) that assuming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be fixed, i.e. 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then a conjugate prior distribution for the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normal distribution itself: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(prior)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the posterior is also a normal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3</dc:title>
  <dc:creator>Marc Henrion</dc:creator>
  <cp:keywords/>
  <dcterms:created xsi:type="dcterms:W3CDTF">2022-09-06T18:38:30Z</dcterms:created>
  <dcterms:modified xsi:type="dcterms:W3CDTF">2022-09-06T18:38:30Z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