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4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7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1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7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9416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502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114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15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8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22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0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24DBDF-40B2-4171-BD64-E00FF8A11F2C}" type="datetimeFigureOut">
              <a:rPr lang="it-IT" smtClean="0"/>
              <a:t>18/07/2020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C74E15-6B20-4078-BF32-0A98E2C8EC4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76548" y="2055222"/>
            <a:ext cx="4836230" cy="2410914"/>
          </a:xfrm>
        </p:spPr>
        <p:txBody>
          <a:bodyPr/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Integration Module between EVA </a:t>
            </a:r>
            <a:b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bot framework SDK and </a:t>
            </a:r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chat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Elisa Zilich – Marco Scanu</a:t>
            </a:r>
          </a:p>
        </p:txBody>
      </p:sp>
    </p:spTree>
    <p:extLst>
      <p:ext uri="{BB962C8B-B14F-4D97-AF65-F5344CB8AC3E}">
        <p14:creationId xmlns:p14="http://schemas.microsoft.com/office/powerpoint/2010/main" val="6698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BE915-7EF1-40D5-9FC6-E88C4215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644433"/>
            <a:ext cx="9866812" cy="1176113"/>
          </a:xfrm>
        </p:spPr>
        <p:txBody>
          <a:bodyPr>
            <a:noAutofit/>
          </a:bodyPr>
          <a:lstStyle/>
          <a:p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Interazione </a:t>
            </a:r>
            <a:r>
              <a:rPr lang="it-IT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eva</a:t>
            </a:r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</a:t>
            </a:r>
            <a:br>
              <a:rPr lang="it-IT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it-IT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bot </a:t>
            </a:r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framework </a:t>
            </a:r>
            <a:r>
              <a:rPr lang="it-IT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sdk</a:t>
            </a:r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web chat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9DAA5DD-6FE3-4ED4-9164-486CB4BCE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757924"/>
            <a:ext cx="9321619" cy="2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11106" y="756853"/>
            <a:ext cx="6429282" cy="862941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web chat</a:t>
            </a:r>
          </a:p>
        </p:txBody>
      </p:sp>
      <p:sp>
        <p:nvSpPr>
          <p:cNvPr id="4" name="Segnaposto testo 2"/>
          <p:cNvSpPr txBox="1">
            <a:spLocks/>
          </p:cNvSpPr>
          <p:nvPr/>
        </p:nvSpPr>
        <p:spPr>
          <a:xfrm>
            <a:off x="2328529" y="3853496"/>
            <a:ext cx="8417848" cy="11626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CHAT FORNISCE UN’INTERFACCIA GRAFICA DI UNA CHAT ALTAMENTE CUSTOMIZZABILE PER AZURE BOT SERVICE CHE RENDE POSSIBILE L’INTERAZIONE TRA L’UTENTE E IL BOT DIRETTAMENTE DA UNA PAGINA WEB.</a:t>
            </a:r>
          </a:p>
        </p:txBody>
      </p:sp>
      <p:pic>
        <p:nvPicPr>
          <p:cNvPr id="5" name="Picture 2" descr="Microsoft Teams Available in Bot Framework - Microsoft Bot Frame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r="63041"/>
          <a:stretch/>
        </p:blipFill>
        <p:spPr bwMode="auto">
          <a:xfrm>
            <a:off x="5406663" y="1628503"/>
            <a:ext cx="1712285" cy="156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8529" y="304799"/>
            <a:ext cx="8187071" cy="714561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Creare una WEB </a:t>
            </a:r>
            <a:r>
              <a:rPr lang="it-IT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</a:t>
            </a:r>
            <a:r>
              <a:rPr lang="it-IT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bot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769326" y="2029098"/>
            <a:ext cx="3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1. CREARE UN ACCOUNT AZURE.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2. CREARE UNA «NUOVA RISORSA»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74473"/>
          <a:stretch/>
        </p:blipFill>
        <p:spPr>
          <a:xfrm>
            <a:off x="2837634" y="2743307"/>
            <a:ext cx="2474595" cy="18422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29" y="2395312"/>
            <a:ext cx="4342175" cy="36727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445828" y="1950719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SELEZIONARE «WEB APP BOT»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6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13397" r="66750" b="51291"/>
          <a:stretch/>
        </p:blipFill>
        <p:spPr>
          <a:xfrm>
            <a:off x="1567797" y="972545"/>
            <a:ext cx="2992617" cy="1819834"/>
          </a:xfrm>
          <a:prstGeom prst="rect">
            <a:avLst/>
          </a:prstGeom>
        </p:spPr>
      </p:pic>
      <p:sp>
        <p:nvSpPr>
          <p:cNvPr id="8" name="Segnaposto testo 2"/>
          <p:cNvSpPr txBox="1">
            <a:spLocks/>
          </p:cNvSpPr>
          <p:nvPr/>
        </p:nvSpPr>
        <p:spPr>
          <a:xfrm>
            <a:off x="4286677" y="4060449"/>
            <a:ext cx="4308683" cy="140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Inserire tutte le informazioni nei campi richiesti e fare click su «crea»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t="14100" r="74265" b="7691"/>
          <a:stretch/>
        </p:blipFill>
        <p:spPr>
          <a:xfrm>
            <a:off x="8516983" y="1634981"/>
            <a:ext cx="2788913" cy="4929231"/>
          </a:xfrm>
          <a:prstGeom prst="rect">
            <a:avLst/>
          </a:prstGeom>
        </p:spPr>
      </p:pic>
      <p:sp>
        <p:nvSpPr>
          <p:cNvPr id="9" name="Segnaposto testo 2"/>
          <p:cNvSpPr txBox="1">
            <a:spLocks/>
          </p:cNvSpPr>
          <p:nvPr/>
        </p:nvSpPr>
        <p:spPr>
          <a:xfrm>
            <a:off x="1321410" y="389790"/>
            <a:ext cx="4243368" cy="55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Fare click su «crea»</a:t>
            </a:r>
            <a:endParaRPr lang="it-IT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20557" r="11429" b="28649"/>
          <a:stretch/>
        </p:blipFill>
        <p:spPr>
          <a:xfrm>
            <a:off x="2002970" y="2109150"/>
            <a:ext cx="9692641" cy="3481754"/>
          </a:xfrm>
          <a:prstGeom prst="rect">
            <a:avLst/>
          </a:prstGeom>
        </p:spPr>
      </p:pic>
      <p:sp>
        <p:nvSpPr>
          <p:cNvPr id="5" name="Segnaposto testo 2"/>
          <p:cNvSpPr txBox="1">
            <a:spLocks/>
          </p:cNvSpPr>
          <p:nvPr/>
        </p:nvSpPr>
        <p:spPr>
          <a:xfrm>
            <a:off x="2638697" y="1334669"/>
            <a:ext cx="8987246" cy="52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Verranno generati automaticamente quattro servizi:</a:t>
            </a:r>
          </a:p>
        </p:txBody>
      </p:sp>
    </p:spTree>
    <p:extLst>
      <p:ext uri="{BB962C8B-B14F-4D97-AF65-F5344CB8AC3E}">
        <p14:creationId xmlns:p14="http://schemas.microsoft.com/office/powerpoint/2010/main" val="1035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13565" r="14863" b="21435"/>
          <a:stretch/>
        </p:blipFill>
        <p:spPr>
          <a:xfrm>
            <a:off x="1065774" y="2021413"/>
            <a:ext cx="10336306" cy="445546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63040" y="461554"/>
            <a:ext cx="9126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NELL’HOME PAGE FARE CLICK SU «SERVIZIO APP»</a:t>
            </a:r>
          </a:p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FARE CLICK SU CONFIGURAZIONE</a:t>
            </a:r>
          </a:p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9. INFINE COPIARE I VALORI DI «MICROSOFTAPPID» E «MICROSOFTAPPPASSWORD» E     INCOLLARLI NEL FILE «APPSETTING.JSON» DEL PROPRIO PROGETTO VISUAL STUDIO.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10" y="1888399"/>
            <a:ext cx="8093121" cy="4102823"/>
          </a:xfrm>
          <a:prstGeom prst="rect">
            <a:avLst/>
          </a:prstGeom>
        </p:spPr>
      </p:pic>
      <p:sp>
        <p:nvSpPr>
          <p:cNvPr id="6" name="Segnaposto testo 2"/>
          <p:cNvSpPr txBox="1">
            <a:spLocks/>
          </p:cNvSpPr>
          <p:nvPr/>
        </p:nvSpPr>
        <p:spPr>
          <a:xfrm>
            <a:off x="2634343" y="692796"/>
            <a:ext cx="9010554" cy="89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it-IT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studio, fare click su «Compilazione» e poi su «Pubblica &lt;nome-progetto&gt;»</a:t>
            </a:r>
          </a:p>
        </p:txBody>
      </p:sp>
    </p:spTree>
    <p:extLst>
      <p:ext uri="{BB962C8B-B14F-4D97-AF65-F5344CB8AC3E}">
        <p14:creationId xmlns:p14="http://schemas.microsoft.com/office/powerpoint/2010/main" val="17839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2"/>
          <p:cNvSpPr txBox="1">
            <a:spLocks/>
          </p:cNvSpPr>
          <p:nvPr/>
        </p:nvSpPr>
        <p:spPr>
          <a:xfrm>
            <a:off x="1693817" y="849550"/>
            <a:ext cx="9010554" cy="89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Selezionare il servizio </a:t>
            </a:r>
            <a:r>
              <a:rPr lang="it-IT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creato in precedenza</a:t>
            </a:r>
          </a:p>
          <a:p>
            <a:pPr algn="just"/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 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Infine cliccare su Pubblica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1" y="2229394"/>
            <a:ext cx="5476624" cy="40498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2229394"/>
            <a:ext cx="5370137" cy="40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7" r="37071" b="5237"/>
          <a:stretch/>
        </p:blipFill>
        <p:spPr>
          <a:xfrm>
            <a:off x="3694746" y="1632598"/>
            <a:ext cx="6696230" cy="4858870"/>
          </a:xfrm>
          <a:prstGeom prst="rect">
            <a:avLst/>
          </a:prstGeom>
        </p:spPr>
      </p:pic>
      <p:sp>
        <p:nvSpPr>
          <p:cNvPr id="5" name="Segnaposto testo 2"/>
          <p:cNvSpPr txBox="1">
            <a:spLocks/>
          </p:cNvSpPr>
          <p:nvPr/>
        </p:nvSpPr>
        <p:spPr>
          <a:xfrm>
            <a:off x="2595154" y="189749"/>
            <a:ext cx="9398342" cy="126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Nell’home 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fare click su «Bot </a:t>
            </a:r>
            <a:r>
              <a:rPr lang="it-IT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web» e poi su «test in chat».</a:t>
            </a:r>
          </a:p>
          <a:p>
            <a:pPr algn="just"/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Adesso, è possibile testare il bot su web chat</a:t>
            </a:r>
            <a:r>
              <a:rPr lang="it-IT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it-IT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1338763" y="126276"/>
            <a:ext cx="10178322" cy="831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UTILIZZARE WEB CHAT SU UNA PAGINA WEB, SI PUÒ UTILIZZARE IL SEGUENTE CODICE, ANDANDO A SOSTITUIRE NEL CAMPO TOKEN LA «PRIMA CHIAVE SEGRETA»: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7" y="1053737"/>
            <a:ext cx="4330706" cy="56986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 r="20680" b="6265"/>
          <a:stretch/>
        </p:blipFill>
        <p:spPr>
          <a:xfrm>
            <a:off x="4819792" y="2142311"/>
            <a:ext cx="6858403" cy="38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55249" y="156754"/>
            <a:ext cx="7956296" cy="10977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bot framework </a:t>
            </a: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sdk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type="body" idx="1"/>
          </p:nvPr>
        </p:nvSpPr>
        <p:spPr>
          <a:xfrm>
            <a:off x="3173260" y="2534193"/>
            <a:ext cx="7686327" cy="42323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Bot Framework SDK v4, permette di creare un bot che fornisca all’utente scelte o possibili azioni.  </a:t>
            </a:r>
          </a:p>
          <a:p>
            <a:pPr marL="0" indent="0" algn="just">
              <a:buNone/>
            </a:pP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conversazioni possono usare semplicemente del testo oppure delle 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contengono del testo, immagini e 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linguaggi utilizzabili sono:</a:t>
            </a:r>
          </a:p>
          <a:p>
            <a:pPr>
              <a:buFontTx/>
              <a:buChar char="-"/>
            </a:pP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</a:p>
          <a:p>
            <a:pPr>
              <a:buFontTx/>
              <a:buChar char="-"/>
            </a:pP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</a:t>
            </a:r>
            <a:endParaRPr lang="it-IT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it-IT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</a:t>
            </a:r>
            <a:endParaRPr lang="it-IT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Microsoft Teams Available in Bot Framework - Microsoft Bot Frame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r="63041"/>
          <a:stretch/>
        </p:blipFill>
        <p:spPr bwMode="auto">
          <a:xfrm>
            <a:off x="6059805" y="1358537"/>
            <a:ext cx="1073380" cy="9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1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/>
          <p:cNvSpPr txBox="1">
            <a:spLocks/>
          </p:cNvSpPr>
          <p:nvPr/>
        </p:nvSpPr>
        <p:spPr>
          <a:xfrm>
            <a:off x="1452282" y="250709"/>
            <a:ext cx="9583271" cy="126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B99F37-AD93-4661-9B7A-5B9D4E1B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25" y="2708366"/>
            <a:ext cx="5450809" cy="35589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DA8664-DD2E-4DBA-B216-925B8B91FC6F}"/>
              </a:ext>
            </a:extLst>
          </p:cNvPr>
          <p:cNvSpPr txBox="1"/>
          <p:nvPr/>
        </p:nvSpPr>
        <p:spPr>
          <a:xfrm>
            <a:off x="2801480" y="1432102"/>
            <a:ext cx="831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È POSSIBILE CUSTOMIZZARE LA CHAT (COLORI E FONT DI VIGNETTE, SENDBOX, E PULSANTE DI INVIO) SETTANDO I CAMPI DI STYLEOPTIONS CHE SI INTENDE PERSONALIZZARE E PASSANDO STYLEOPTIONS ALLA RENDERWEBCHAT. 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868460" y="444136"/>
            <a:ext cx="8187071" cy="714561"/>
          </a:xfrm>
        </p:spPr>
        <p:txBody>
          <a:bodyPr>
            <a:normAutofit/>
          </a:bodyPr>
          <a:lstStyle/>
          <a:p>
            <a:r>
              <a:rPr lang="it-IT" sz="4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Customizzare</a:t>
            </a:r>
            <a:r>
              <a:rPr lang="it-IT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web chat</a:t>
            </a:r>
            <a:endParaRPr lang="it-IT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14421" y="408511"/>
            <a:ext cx="7796528" cy="636518"/>
          </a:xfrm>
        </p:spPr>
        <p:txBody>
          <a:bodyPr>
            <a:normAutofit/>
          </a:bodyPr>
          <a:lstStyle/>
          <a:p>
            <a:r>
              <a:rPr lang="it-IT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Aggiunta della funzione vocale</a:t>
            </a:r>
            <a:endParaRPr lang="it-IT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29" y="2036220"/>
            <a:ext cx="2857365" cy="1928901"/>
          </a:xfrm>
          <a:prstGeom prst="rect">
            <a:avLst/>
          </a:prstGeom>
        </p:spPr>
      </p:pic>
      <p:sp>
        <p:nvSpPr>
          <p:cNvPr id="8" name="Segnaposto testo 2"/>
          <p:cNvSpPr>
            <a:spLocks noGrp="1"/>
          </p:cNvSpPr>
          <p:nvPr>
            <p:ph idx="1"/>
          </p:nvPr>
        </p:nvSpPr>
        <p:spPr>
          <a:xfrm>
            <a:off x="1425848" y="1188722"/>
            <a:ext cx="4583065" cy="831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CERCARE «RICONOSCIMENTO VOCALE» E FARE CLICK SU «CREA»:</a:t>
            </a:r>
            <a:endParaRPr lang="it-IT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493" y="1830436"/>
            <a:ext cx="3035074" cy="4907957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94216" y="4629834"/>
            <a:ext cx="34050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INSERIRE TUTTE LE INFORMAZIONI NEI CAMPI RICHIESTI E FARE CLICK SU «CREA»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4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90" y="3492538"/>
            <a:ext cx="10079899" cy="1075652"/>
          </a:xfrm>
          <a:prstGeom prst="rect">
            <a:avLst/>
          </a:prstGeom>
        </p:spPr>
      </p:pic>
      <p:sp>
        <p:nvSpPr>
          <p:cNvPr id="6" name="Segnaposto testo 2"/>
          <p:cNvSpPr txBox="1">
            <a:spLocks/>
          </p:cNvSpPr>
          <p:nvPr/>
        </p:nvSpPr>
        <p:spPr>
          <a:xfrm>
            <a:off x="3091543" y="2397115"/>
            <a:ext cx="6322423" cy="52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Verrà </a:t>
            </a:r>
            <a:r>
              <a:rPr lang="it-IT" sz="18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generatA</a:t>
            </a: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SEGUENTE RISORSA:</a:t>
            </a:r>
            <a:endParaRPr lang="it-IT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4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4" y="3047999"/>
            <a:ext cx="6496381" cy="35337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01" y="256434"/>
            <a:ext cx="6516324" cy="2525955"/>
          </a:xfrm>
          <a:prstGeom prst="rect">
            <a:avLst/>
          </a:prstGeom>
        </p:spPr>
      </p:pic>
      <p:sp>
        <p:nvSpPr>
          <p:cNvPr id="6" name="Segnaposto testo 2"/>
          <p:cNvSpPr>
            <a:spLocks noGrp="1"/>
          </p:cNvSpPr>
          <p:nvPr>
            <p:ph idx="1"/>
          </p:nvPr>
        </p:nvSpPr>
        <p:spPr>
          <a:xfrm>
            <a:off x="999127" y="1018903"/>
            <a:ext cx="3616415" cy="1297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CODICE PER INTEGRALE LA FUNZIONALITÀ VOCALE È IL SEGUENTE:</a:t>
            </a:r>
            <a:endParaRPr lang="it-IT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2"/>
          <p:cNvSpPr txBox="1">
            <a:spLocks/>
          </p:cNvSpPr>
          <p:nvPr/>
        </p:nvSpPr>
        <p:spPr>
          <a:xfrm>
            <a:off x="7680961" y="1972489"/>
            <a:ext cx="4223656" cy="308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campo «</a:t>
            </a:r>
            <a:r>
              <a:rPr lang="it-IT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e «</a:t>
            </a:r>
            <a:r>
              <a:rPr lang="it-IT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subscriptionkey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della slide precedente vanno compilati rispettivamente con il valore del campo «POSIZIONE» e della «CHIAVE1 o CHIAVE2» che si trovano nella sezione «chiavi ed </a:t>
            </a:r>
            <a:r>
              <a:rPr lang="it-IT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it-IT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del servizio voce.</a:t>
            </a:r>
            <a:endParaRPr lang="it-IT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6" y="567688"/>
            <a:ext cx="73056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521722"/>
            <a:ext cx="10178322" cy="1492132"/>
          </a:xfrm>
        </p:spPr>
        <p:txBody>
          <a:bodyPr>
            <a:normAutofit/>
          </a:bodyPr>
          <a:lstStyle/>
          <a:p>
            <a:r>
              <a:rPr lang="it-IT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Creare un bot con </a:t>
            </a:r>
            <a:br>
              <a:rPr lang="it-IT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it-IT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Bot Framework SDK per .NET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95516" y="2407920"/>
            <a:ext cx="6037397" cy="177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2017 O VERSIONI SUCCESSIVE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BOT FRAMEWORK SDK V4 PER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 FRAMEWORK EMULATOR</a:t>
            </a:r>
          </a:p>
        </p:txBody>
      </p:sp>
    </p:spTree>
    <p:extLst>
      <p:ext uri="{BB962C8B-B14F-4D97-AF65-F5344CB8AC3E}">
        <p14:creationId xmlns:p14="http://schemas.microsoft.com/office/powerpoint/2010/main" val="36773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95775" y="0"/>
            <a:ext cx="6301666" cy="784229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Creazione di un bot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type="body" idx="1"/>
          </p:nvPr>
        </p:nvSpPr>
        <p:spPr>
          <a:xfrm>
            <a:off x="2912003" y="1092878"/>
            <a:ext cx="8174008" cy="11103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Installare il 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 Framework SDK v4 per C# elencato nella sezione dei prerequisiti.</a:t>
            </a:r>
          </a:p>
          <a:p>
            <a:pPr algn="just"/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Visual Studio creare un nuovo progetto usando il modello </a:t>
            </a:r>
            <a:r>
              <a:rPr lang="it-IT" sz="1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r>
              <a:rPr lang="it-IT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 (Bot Framework v4</a:t>
            </a:r>
            <a:r>
              <a:rPr lang="it-IT" sz="18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99" y="2290353"/>
            <a:ext cx="6363464" cy="42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02322-38AE-4A83-B7F7-AEE0B8C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6" y="62622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Vengono generati automaticamente </a:t>
            </a: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metodi:</a:t>
            </a:r>
            <a:b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i="1" cap="none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OnMembersAddAsync</a:t>
            </a: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 manda i messaggi di benvenuto, quando si accede alla </a:t>
            </a: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chat);</a:t>
            </a:r>
            <a:b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i="1" cap="none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OnMessageActivityAsync</a:t>
            </a: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 viene eseguito quando arriva un messaggio da parte dell’utente</a:t>
            </a:r>
            <a:r>
              <a:rPr lang="it-IT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1BA3175-01A8-4060-AD17-4898AE35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421" y="2717075"/>
            <a:ext cx="9692344" cy="36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061331" y="287381"/>
            <a:ext cx="7388956" cy="1133909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Avviare l'emulatore e connettere il bot</a:t>
            </a:r>
            <a:endParaRPr lang="it-IT" sz="36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7620000" y="2211976"/>
            <a:ext cx="4406537" cy="3335383"/>
          </a:xfrm>
        </p:spPr>
        <p:txBody>
          <a:bodyPr>
            <a:normAutofit/>
          </a:bodyPr>
          <a:lstStyle/>
          <a:p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volta che si avviano il bot e l’emulatore si procede con la connessione del bot:</a:t>
            </a:r>
          </a:p>
          <a:p>
            <a:endParaRPr lang="it-IT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Fare clic Su «File»  e «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bot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  <a:endParaRPr lang="it-IT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" y="1898469"/>
            <a:ext cx="7276519" cy="41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097895" y="382384"/>
            <a:ext cx="6342196" cy="749730"/>
          </a:xfrm>
        </p:spPr>
        <p:txBody>
          <a:bodyPr>
            <a:normAutofit fontScale="90000"/>
          </a:bodyPr>
          <a:lstStyle/>
          <a:p>
            <a:r>
              <a:rPr lang="it-IT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Configurazione bot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748" y="2069138"/>
            <a:ext cx="3880874" cy="363524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036320" y="2255520"/>
            <a:ext cx="6122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COMPILARE I CAMPI PER IL BOT.</a:t>
            </a:r>
          </a:p>
          <a:p>
            <a:pPr algn="just"/>
            <a:endParaRPr lang="it-IT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INSERIRE I «ENDPOINT URL» CHE SI TROVA FACENDO CLIC SU «DEBUG» -&gt; «PROPRIETÀ &lt;NOMEPROGETTO&gt;» (IN GENERE HTTP://LOCALHOST:3978) E AGGIUNGERE LE INFORMAZIONI DI ROUTING '/API/MESSAGES' A TALE INDIRIZZO.</a:t>
            </a:r>
          </a:p>
          <a:p>
            <a:pPr algn="just"/>
            <a:endParaRPr lang="it-IT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FARE CLICK SU «SAVE AND CONNECT».</a:t>
            </a:r>
          </a:p>
          <a:p>
            <a:pPr marL="342900" indent="-342900" algn="just">
              <a:buAutoNum type="arabicPeriod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0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1514671"/>
            <a:ext cx="8229599" cy="5060028"/>
          </a:xfrm>
          <a:prstGeom prst="rect">
            <a:avLst/>
          </a:prstGeom>
        </p:spPr>
      </p:pic>
      <p:sp>
        <p:nvSpPr>
          <p:cNvPr id="13" name="Titolo 3"/>
          <p:cNvSpPr>
            <a:spLocks noGrp="1"/>
          </p:cNvSpPr>
          <p:nvPr>
            <p:ph type="title"/>
          </p:nvPr>
        </p:nvSpPr>
        <p:spPr>
          <a:xfrm>
            <a:off x="3071770" y="182880"/>
            <a:ext cx="7822653" cy="1219992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it-IT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Diagram</a:t>
            </a:r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per la modalità sviluppo</a:t>
            </a:r>
          </a:p>
        </p:txBody>
      </p:sp>
    </p:spTree>
    <p:extLst>
      <p:ext uri="{BB962C8B-B14F-4D97-AF65-F5344CB8AC3E}">
        <p14:creationId xmlns:p14="http://schemas.microsoft.com/office/powerpoint/2010/main" val="35725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58" y="1669977"/>
            <a:ext cx="8592911" cy="4754189"/>
          </a:xfrm>
          <a:prstGeom prst="rect">
            <a:avLst/>
          </a:prstGeom>
        </p:spPr>
      </p:pic>
      <p:sp>
        <p:nvSpPr>
          <p:cNvPr id="7" name="Titolo 3"/>
          <p:cNvSpPr txBox="1">
            <a:spLocks/>
          </p:cNvSpPr>
          <p:nvPr/>
        </p:nvSpPr>
        <p:spPr>
          <a:xfrm>
            <a:off x="2592798" y="357050"/>
            <a:ext cx="7056299" cy="1394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it-IT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Diagram</a:t>
            </a:r>
            <a:r>
              <a:rPr lang="it-IT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per la modalità Produzione</a:t>
            </a:r>
          </a:p>
        </p:txBody>
      </p:sp>
    </p:spTree>
    <p:extLst>
      <p:ext uri="{BB962C8B-B14F-4D97-AF65-F5344CB8AC3E}">
        <p14:creationId xmlns:p14="http://schemas.microsoft.com/office/powerpoint/2010/main" val="40202213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Elic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398</TotalTime>
  <Words>603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Impact</vt:lpstr>
      <vt:lpstr>Badge</vt:lpstr>
      <vt:lpstr>Integration Module between EVA  and bot framework SDK and Web chat</vt:lpstr>
      <vt:lpstr>Microsoft bot framework sdk</vt:lpstr>
      <vt:lpstr>Creare un bot con  Bot Framework SDK per .NET</vt:lpstr>
      <vt:lpstr>Creazione di un bot</vt:lpstr>
      <vt:lpstr>Vengono generati automaticamente due metodi:  OnMembersAddAsync (che manda i messaggi di benvenuto, quando si accede alla chat);  OnMessageActivityAsync (che viene eseguito quando arriva un messaggio da parte dell’utente).</vt:lpstr>
      <vt:lpstr>Avviare l'emulatore e connettere il bot</vt:lpstr>
      <vt:lpstr>Configurazione bot</vt:lpstr>
      <vt:lpstr>State Diagram per la modalità sviluppo</vt:lpstr>
      <vt:lpstr>Presentazione standard di PowerPoint</vt:lpstr>
      <vt:lpstr>Interazione eva con bot framework sdk – web chat</vt:lpstr>
      <vt:lpstr>Microsoft web chat</vt:lpstr>
      <vt:lpstr>Creare una WEB app 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Customizzare web chat</vt:lpstr>
      <vt:lpstr>Aggiunta della funzione vocale</vt:lpstr>
      <vt:lpstr>Presentazione standard di PowerPoint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Module between  EVA and Microsoft bot framework SDK and WEbchat</dc:title>
  <dc:creator>Marco Scanu</dc:creator>
  <cp:lastModifiedBy>Marco Scanu</cp:lastModifiedBy>
  <cp:revision>49</cp:revision>
  <dcterms:created xsi:type="dcterms:W3CDTF">2020-05-21T09:44:46Z</dcterms:created>
  <dcterms:modified xsi:type="dcterms:W3CDTF">2020-07-18T14:17:41Z</dcterms:modified>
</cp:coreProperties>
</file>