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Distanza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percorsa</a:t>
            </a:r>
            <a:endParaRPr lang="en-US" dirty="0"/>
          </a:p>
        </c:rich>
      </c:tx>
      <c:layout>
        <c:manualLayout>
          <c:xMode val="edge"/>
          <c:yMode val="edge"/>
          <c:x val="0.22371546310500773"/>
          <c:y val="1.8665152552104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6.9002921191282582E-2"/>
          <c:y val="0.19969900604388419"/>
          <c:w val="0.93927504759987013"/>
          <c:h val="0.46506687974892069"/>
        </c:manualLayout>
      </c:layout>
      <c:lineChart>
        <c:grouping val="standard"/>
        <c:varyColors val="0"/>
        <c:ser>
          <c:idx val="1"/>
          <c:order val="0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E3-4109-82FC-13E3134C5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9813071"/>
        <c:axId val="1109809743"/>
      </c:lineChart>
      <c:catAx>
        <c:axId val="110981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09809743"/>
        <c:crosses val="autoZero"/>
        <c:auto val="1"/>
        <c:lblAlgn val="ctr"/>
        <c:lblOffset val="100"/>
        <c:noMultiLvlLbl val="0"/>
      </c:catAx>
      <c:valAx>
        <c:axId val="1109809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09813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smtClean="0"/>
              <a:t>Velocità della nave</a:t>
            </a:r>
            <a:endParaRPr lang="it-IT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9.4595688120985261E-2"/>
          <c:y val="0.20696137374775422"/>
          <c:w val="0.86705744240270011"/>
          <c:h val="0.54409370606849561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7A-40A5-8F0F-F07ED30E2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8453072"/>
        <c:axId val="1908450576"/>
      </c:lineChart>
      <c:catAx>
        <c:axId val="1908453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08450576"/>
        <c:crosses val="autoZero"/>
        <c:auto val="1"/>
        <c:lblAlgn val="ctr"/>
        <c:lblOffset val="100"/>
        <c:noMultiLvlLbl val="0"/>
      </c:catAx>
      <c:valAx>
        <c:axId val="190845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0845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smtClean="0"/>
              <a:t>Temperatura acqua</a:t>
            </a:r>
            <a:endParaRPr lang="it-IT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6881399738505713E-2"/>
          <c:y val="0.20696109366869381"/>
          <c:w val="0.86705744240270011"/>
          <c:h val="0.54409370606849561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F1-45F0-98F1-90F4AC4348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8453072"/>
        <c:axId val="1908450576"/>
      </c:lineChart>
      <c:catAx>
        <c:axId val="1908453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08450576"/>
        <c:crosses val="autoZero"/>
        <c:auto val="1"/>
        <c:lblAlgn val="ctr"/>
        <c:lblOffset val="100"/>
        <c:noMultiLvlLbl val="0"/>
      </c:catAx>
      <c:valAx>
        <c:axId val="190845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0845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Temperatura</a:t>
            </a:r>
            <a:r>
              <a:rPr lang="en-US" dirty="0" smtClean="0"/>
              <a:t> Aria</a:t>
            </a:r>
            <a:endParaRPr lang="en-US" dirty="0"/>
          </a:p>
        </c:rich>
      </c:tx>
      <c:layout>
        <c:manualLayout>
          <c:xMode val="edge"/>
          <c:yMode val="edge"/>
          <c:x val="0.26067783163029951"/>
          <c:y val="1.8665152552104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4.6712212668151155E-2"/>
          <c:y val="0.19969880336538628"/>
          <c:w val="0.93927504759987013"/>
          <c:h val="0.46506687974892069"/>
        </c:manualLayout>
      </c:layout>
      <c:lineChart>
        <c:grouping val="standard"/>
        <c:varyColors val="0"/>
        <c:ser>
          <c:idx val="1"/>
          <c:order val="0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5F-4F01-A60A-1A1630C27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9813071"/>
        <c:axId val="1109809743"/>
      </c:lineChart>
      <c:catAx>
        <c:axId val="110981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09809743"/>
        <c:crosses val="autoZero"/>
        <c:auto val="1"/>
        <c:lblAlgn val="ctr"/>
        <c:lblOffset val="100"/>
        <c:noMultiLvlLbl val="0"/>
      </c:catAx>
      <c:valAx>
        <c:axId val="1109809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09813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48F6-1EE4-4C06-8F99-3562F927831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F58C-F208-453D-A52F-8025DEC868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51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48F6-1EE4-4C06-8F99-3562F927831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F58C-F208-453D-A52F-8025DEC868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28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48F6-1EE4-4C06-8F99-3562F927831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F58C-F208-453D-A52F-8025DEC868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56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48F6-1EE4-4C06-8F99-3562F927831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F58C-F208-453D-A52F-8025DEC868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51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48F6-1EE4-4C06-8F99-3562F927831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F58C-F208-453D-A52F-8025DEC868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74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48F6-1EE4-4C06-8F99-3562F927831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F58C-F208-453D-A52F-8025DEC868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82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48F6-1EE4-4C06-8F99-3562F927831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F58C-F208-453D-A52F-8025DEC868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0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48F6-1EE4-4C06-8F99-3562F927831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F58C-F208-453D-A52F-8025DEC868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58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48F6-1EE4-4C06-8F99-3562F927831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F58C-F208-453D-A52F-8025DEC868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5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48F6-1EE4-4C06-8F99-3562F927831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F58C-F208-453D-A52F-8025DEC868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07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48F6-1EE4-4C06-8F99-3562F927831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F58C-F208-453D-A52F-8025DEC868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70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32000"/>
              </a:schemeClr>
            </a:gs>
            <a:gs pos="78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948F6-1EE4-4C06-8F99-3562F927831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F58C-F208-453D-A52F-8025DEC868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753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380510" y="3348772"/>
            <a:ext cx="5339010" cy="1274323"/>
          </a:xfrm>
          <a:gradFill>
            <a:gsLst>
              <a:gs pos="43000">
                <a:schemeClr val="accent1">
                  <a:lumMod val="5000"/>
                  <a:lumOff val="95000"/>
                  <a:alpha val="32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it-IT" b="1" dirty="0" smtClean="0"/>
              <a:t>Project sketch</a:t>
            </a:r>
            <a:br>
              <a:rPr lang="it-IT" b="1" dirty="0" smtClean="0"/>
            </a:br>
            <a:r>
              <a:rPr lang="it-IT" sz="2700" b="1" dirty="0" smtClean="0"/>
              <a:t>Cruise Diary Dataset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3728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8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dataset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31273" y="1440873"/>
            <a:ext cx="96427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Il dataset contiene per ogni singolo istante (ogni secondo) della crociera i seguenti dati:</a:t>
            </a:r>
          </a:p>
          <a:p>
            <a:pPr algn="just"/>
            <a:endParaRPr lang="it-IT" dirty="0"/>
          </a:p>
          <a:p>
            <a:pPr algn="just"/>
            <a:r>
              <a:rPr lang="it-IT" dirty="0" smtClean="0"/>
              <a:t>Dati della nave: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Posizione della nave (latitudine e longitudine)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Velocità della nave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Direzione della nave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Distanza percorsa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algn="just"/>
            <a:r>
              <a:rPr lang="it-IT" dirty="0" smtClean="0"/>
              <a:t>Dati meteo: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Temperatura (aria e acqua)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Umidità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Vento (velocità e posizione)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Indice UV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931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13">
              <a:schemeClr val="accent1">
                <a:lumMod val="0"/>
                <a:lumOff val="100000"/>
              </a:schemeClr>
            </a:gs>
            <a:gs pos="56000">
              <a:schemeClr val="accent1">
                <a:lumMod val="0"/>
                <a:lumOff val="100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Informazioni sulla crociera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49746" y="1394691"/>
            <a:ext cx="603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La visualizzazione del dataset sarà strutturata in questo modo: 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/>
          <a:srcRect b="40284"/>
          <a:stretch/>
        </p:blipFill>
        <p:spPr>
          <a:xfrm>
            <a:off x="989218" y="2005445"/>
            <a:ext cx="3181350" cy="4413828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5149668" y="2033080"/>
            <a:ext cx="50060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Facendo </a:t>
            </a:r>
            <a:r>
              <a:rPr lang="it-IT" dirty="0" err="1" smtClean="0"/>
              <a:t>hover</a:t>
            </a:r>
            <a:r>
              <a:rPr lang="it-IT" dirty="0" smtClean="0"/>
              <a:t> su ogni tappa verrà mostrato un </a:t>
            </a:r>
            <a:r>
              <a:rPr lang="it-IT" dirty="0" err="1" smtClean="0"/>
              <a:t>tooltip</a:t>
            </a:r>
            <a:r>
              <a:rPr lang="it-IT" dirty="0" smtClean="0"/>
              <a:t> con le informazioni relative a quella tappa, ovvero: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Posizione (eventualmente anche il nome della città o zona)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Ora di arrivo in quella tappa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Ora di partenza da quella tappa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Tempo di permanenza (calcolato facendo la differenza tra l’ora di partenza e quella di arrivo).</a:t>
            </a:r>
          </a:p>
        </p:txBody>
      </p:sp>
    </p:spTree>
    <p:extLst>
      <p:ext uri="{BB962C8B-B14F-4D97-AF65-F5344CB8AC3E}">
        <p14:creationId xmlns:p14="http://schemas.microsoft.com/office/powerpoint/2010/main" val="10193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5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7694578" y="369650"/>
            <a:ext cx="40077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I vari </a:t>
            </a:r>
            <a:r>
              <a:rPr lang="it-IT" dirty="0" err="1" smtClean="0"/>
              <a:t>linechart</a:t>
            </a:r>
            <a:r>
              <a:rPr lang="it-IT" dirty="0" smtClean="0"/>
              <a:t>, saranno tutti sulla stessa pagina, (per </a:t>
            </a:r>
            <a:r>
              <a:rPr lang="it-IT" dirty="0"/>
              <a:t>evitare di occupare troppo spazio, verranno posti a </a:t>
            </a:r>
            <a:r>
              <a:rPr lang="it-IT" dirty="0" smtClean="0"/>
              <a:t>coppie) al lato della mappa della crociera, in modo da poter confrontare i vari dati del viaggio agevolmente.</a:t>
            </a:r>
          </a:p>
          <a:p>
            <a:pPr algn="just"/>
            <a:r>
              <a:rPr lang="it-IT" dirty="0" smtClean="0"/>
              <a:t>I grafici si estenderanno lungo l’arco temporale della crociera.</a:t>
            </a:r>
          </a:p>
          <a:p>
            <a:pPr algn="just"/>
            <a:r>
              <a:rPr lang="it-IT" dirty="0" smtClean="0"/>
              <a:t>Ci sarà la possibilità di zoomare sui grafici (perché in questo modo si riesce a mostrare in modo efficace ogni singolo istante della crociera). I grafici saranno interattivi tra loro, quindi se si esegue lo zoom su un determinato grafico verrà automaticamente fatto anche sugli altri, in modo tale da avere sempre la stessa scala.</a:t>
            </a:r>
          </a:p>
          <a:p>
            <a:pPr algn="just"/>
            <a:endParaRPr lang="it-IT" dirty="0"/>
          </a:p>
        </p:txBody>
      </p:sp>
      <p:graphicFrame>
        <p:nvGraphicFramePr>
          <p:cNvPr id="13" name="Segnaposto contenut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850866"/>
              </p:ext>
            </p:extLst>
          </p:nvPr>
        </p:nvGraphicFramePr>
        <p:xfrm>
          <a:off x="415341" y="409936"/>
          <a:ext cx="3435927" cy="2041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Segnaposto contenut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039836"/>
              </p:ext>
            </p:extLst>
          </p:nvPr>
        </p:nvGraphicFramePr>
        <p:xfrm>
          <a:off x="4113376" y="466830"/>
          <a:ext cx="3154856" cy="1886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Segnaposto contenut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615620"/>
              </p:ext>
            </p:extLst>
          </p:nvPr>
        </p:nvGraphicFramePr>
        <p:xfrm>
          <a:off x="384440" y="2574492"/>
          <a:ext cx="3292615" cy="1773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Segnaposto contenut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518070"/>
              </p:ext>
            </p:extLst>
          </p:nvPr>
        </p:nvGraphicFramePr>
        <p:xfrm>
          <a:off x="3894602" y="2692695"/>
          <a:ext cx="3435927" cy="2041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Rettangolo 10"/>
          <p:cNvSpPr/>
          <p:nvPr/>
        </p:nvSpPr>
        <p:spPr>
          <a:xfrm>
            <a:off x="489624" y="5246399"/>
            <a:ext cx="95882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Facendo </a:t>
            </a:r>
            <a:r>
              <a:rPr lang="it-IT" dirty="0" err="1"/>
              <a:t>hover</a:t>
            </a:r>
            <a:r>
              <a:rPr lang="it-IT" dirty="0"/>
              <a:t> su un grafico, verrà mostrato un </a:t>
            </a:r>
            <a:r>
              <a:rPr lang="it-IT" dirty="0" err="1"/>
              <a:t>circle</a:t>
            </a:r>
            <a:r>
              <a:rPr lang="it-IT" dirty="0"/>
              <a:t> per identificare il punto che si sta considerando. Tale </a:t>
            </a:r>
            <a:r>
              <a:rPr lang="it-IT" dirty="0" err="1"/>
              <a:t>circle</a:t>
            </a:r>
            <a:r>
              <a:rPr lang="it-IT" dirty="0"/>
              <a:t> verrà mostrato anche sugli altri grafici e anche sulla mappa, in modo tale da indicare in quale punto si trovava lo yacht in quella determinato momento.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64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>
                <a:alpha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02987" y="595156"/>
            <a:ext cx="4701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Inoltre si potrebbe creare un div, posizionato sotto la mappa, contenete i valori di un determinato istante della crociera.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77342" y="3183598"/>
            <a:ext cx="491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Avendo la direzione del vento, si può visualizzare anche il nome del vento.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74299" y="4207162"/>
            <a:ext cx="4610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Per quanto riguarda l’indice UV, si può visualizzare, a seconda del suo valore, se è consigliabile per un passeggero prendere il sole e in caso di indice UV elevato usare determinate protezioni.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13306" y="1844718"/>
            <a:ext cx="4834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div, verrò aggiornato facendo </a:t>
            </a:r>
            <a:r>
              <a:rPr lang="it-IT" dirty="0" err="1" smtClean="0"/>
              <a:t>hovering</a:t>
            </a:r>
            <a:r>
              <a:rPr lang="it-IT" dirty="0" smtClean="0"/>
              <a:t> sulle singole tappe della mappa oppure anche sui grafici.</a:t>
            </a:r>
            <a:endParaRPr lang="it-IT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2"/>
          <a:srcRect b="40284"/>
          <a:stretch/>
        </p:blipFill>
        <p:spPr>
          <a:xfrm>
            <a:off x="6716745" y="269844"/>
            <a:ext cx="2846820" cy="394969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6650476" y="4466947"/>
            <a:ext cx="33620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Temperatura (aria e acqua);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Umidità;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Pressione;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Indice UV;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Vento (velocità e direzione)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Distanza percorsa;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Velocità della nave;</a:t>
            </a:r>
          </a:p>
        </p:txBody>
      </p:sp>
    </p:spTree>
    <p:extLst>
      <p:ext uri="{BB962C8B-B14F-4D97-AF65-F5344CB8AC3E}">
        <p14:creationId xmlns:p14="http://schemas.microsoft.com/office/powerpoint/2010/main" val="15418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417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Project sketch Cruise Diary Dataset</vt:lpstr>
      <vt:lpstr>Il dataset</vt:lpstr>
      <vt:lpstr>Informazioni sulla crociera</vt:lpstr>
      <vt:lpstr>Presentazione standard di PowerPoint</vt:lpstr>
      <vt:lpstr>Presentazione standard di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sketch</dc:title>
  <dc:creator>Marco Scanu</dc:creator>
  <cp:lastModifiedBy>Marco Scanu</cp:lastModifiedBy>
  <cp:revision>31</cp:revision>
  <dcterms:created xsi:type="dcterms:W3CDTF">2020-01-21T10:05:34Z</dcterms:created>
  <dcterms:modified xsi:type="dcterms:W3CDTF">2020-02-08T18:10:15Z</dcterms:modified>
</cp:coreProperties>
</file>