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2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23CB0-D454-433C-AFAD-7B1F18ADC2A4}" type="datetimeFigureOut">
              <a:rPr lang="ru-RU" smtClean="0"/>
              <a:t>19.02.2019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8D1B8-6754-4275-983A-CF03EBFFB2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4401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C285E8-EA8C-4698-A9A5-E7DE53CE8488}" type="datetime1">
              <a:rPr lang="ru-RU" smtClean="0"/>
              <a:t>19.02.2019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6A8F39B-0E65-4EC6-A9BD-5DC42142C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067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9E9AD-AE58-4A0B-90B2-0342B0DBC10E}" type="datetime1">
              <a:rPr lang="ru-RU" smtClean="0"/>
              <a:t>19.02.2019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F39B-0E65-4EC6-A9BD-5DC42142C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4405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9D74-8D1B-482A-B781-2B8985AFCEFF}" type="datetime1">
              <a:rPr lang="ru-RU" smtClean="0"/>
              <a:t>19.02.2019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F39B-0E65-4EC6-A9BD-5DC42142C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758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1D9EE-E782-4789-8B30-FCCB38EE02A6}" type="datetime1">
              <a:rPr lang="ru-RU" smtClean="0"/>
              <a:t>19.02.2019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F39B-0E65-4EC6-A9BD-5DC42142CEA2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372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E9BB9-A494-45EC-BEE0-F27EC63705E8}" type="datetime1">
              <a:rPr lang="ru-RU" smtClean="0"/>
              <a:t>19.02.2019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F39B-0E65-4EC6-A9BD-5DC42142C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5240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FD4B-EBC3-4608-B80E-30F872A53536}" type="datetime1">
              <a:rPr lang="ru-RU" smtClean="0"/>
              <a:t>19.02.2019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F39B-0E65-4EC6-A9BD-5DC42142C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8259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71614-C2C9-483E-B5CD-C4E6D102AD83}" type="datetime1">
              <a:rPr lang="ru-RU" smtClean="0"/>
              <a:t>19.02.2019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F39B-0E65-4EC6-A9BD-5DC42142C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7847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81A9C-2F5C-49EA-AFF1-055C2A250F2B}" type="datetime1">
              <a:rPr lang="ru-RU" smtClean="0"/>
              <a:t>19.02.2019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F39B-0E65-4EC6-A9BD-5DC42142C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78470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2B2B2-1386-4C2E-A27D-EA329B7273CD}" type="datetime1">
              <a:rPr lang="ru-RU" smtClean="0"/>
              <a:t>19.02.2019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F39B-0E65-4EC6-A9BD-5DC42142C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328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78093-B5C5-4913-95DC-DEF5DEBED54A}" type="datetime1">
              <a:rPr lang="ru-RU" smtClean="0"/>
              <a:t>19.02.2019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F39B-0E65-4EC6-A9BD-5DC42142C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505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F63C7-2B78-44E6-AA94-49D882F08C38}" type="datetime1">
              <a:rPr lang="ru-RU" smtClean="0"/>
              <a:t>19.02.2019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F39B-0E65-4EC6-A9BD-5DC42142C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8567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7BD0-EE5B-459D-9202-F9EAD37056B6}" type="datetime1">
              <a:rPr lang="ru-RU" smtClean="0"/>
              <a:t>19.02.2019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F39B-0E65-4EC6-A9BD-5DC42142C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9671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25310-2B23-4AA2-8E50-5ED7AD3F65EB}" type="datetime1">
              <a:rPr lang="ru-RU" smtClean="0"/>
              <a:t>19.02.2019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F39B-0E65-4EC6-A9BD-5DC42142C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343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368B6-66C1-4251-9662-8090C54EFFEB}" type="datetime1">
              <a:rPr lang="ru-RU" smtClean="0"/>
              <a:t>19.02.2019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F39B-0E65-4EC6-A9BD-5DC42142C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0096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7986E-BFEE-45E9-B8DF-D51ED188B377}" type="datetime1">
              <a:rPr lang="ru-RU" smtClean="0"/>
              <a:t>19.02.2019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F39B-0E65-4EC6-A9BD-5DC42142C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6989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775C-3F63-4428-B0D0-EC956E3E75F7}" type="datetime1">
              <a:rPr lang="ru-RU" smtClean="0"/>
              <a:t>19.02.2019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F39B-0E65-4EC6-A9BD-5DC42142C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6026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FDC2-2948-4FAE-B54C-5C4EC80A3870}" type="datetime1">
              <a:rPr lang="ru-RU" smtClean="0"/>
              <a:t>19.02.2019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F39B-0E65-4EC6-A9BD-5DC42142C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7815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B8B61-367E-4039-B743-71642B462A6C}" type="datetime1">
              <a:rPr lang="ru-RU" smtClean="0"/>
              <a:t>19.02.2019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8F39B-0E65-4EC6-A9BD-5DC42142C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39568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D9E632-C87A-4F0D-A69D-B91B8D7DC9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1709" y="2235200"/>
            <a:ext cx="10127673" cy="2387600"/>
          </a:xfrm>
        </p:spPr>
        <p:txBody>
          <a:bodyPr>
            <a:normAutofit fontScale="90000"/>
          </a:bodyPr>
          <a:lstStyle/>
          <a:p>
            <a:r>
              <a:rPr lang="uk-UA" b="1" dirty="0">
                <a:solidFill>
                  <a:schemeClr val="bg1"/>
                </a:solidFill>
              </a:rPr>
              <a:t>ДИПЛОМНИЙ ПРОЕКТ</a:t>
            </a:r>
            <a:br>
              <a:rPr lang="uk-UA" dirty="0">
                <a:solidFill>
                  <a:schemeClr val="bg1"/>
                </a:solidFill>
              </a:rPr>
            </a:br>
            <a:r>
              <a:rPr lang="uk-UA" dirty="0">
                <a:solidFill>
                  <a:schemeClr val="bg1"/>
                </a:solidFill>
              </a:rPr>
              <a:t>	на тему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uk-UA" dirty="0">
                <a:solidFill>
                  <a:schemeClr val="bg1"/>
                </a:solidFill>
              </a:rPr>
              <a:t>система моніторингу 	відвідування занять студентами 	</a:t>
            </a:r>
            <a:r>
              <a:rPr lang="uk-UA" dirty="0" err="1">
                <a:solidFill>
                  <a:schemeClr val="bg1"/>
                </a:solidFill>
              </a:rPr>
              <a:t>Нніно</a:t>
            </a:r>
            <a:r>
              <a:rPr lang="en-US" dirty="0">
                <a:solidFill>
                  <a:schemeClr val="bg1"/>
                </a:solidFill>
              </a:rPr>
              <a:t>”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4C20997-AB33-468C-AA84-15F4356AB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10535" y="5063692"/>
            <a:ext cx="7018230" cy="1364816"/>
          </a:xfrm>
        </p:spPr>
        <p:txBody>
          <a:bodyPr/>
          <a:lstStyle/>
          <a:p>
            <a:r>
              <a:rPr lang="uk-UA" b="1" dirty="0">
                <a:solidFill>
                  <a:schemeClr val="bg2"/>
                </a:solidFill>
              </a:rPr>
              <a:t>Виконавець:</a:t>
            </a:r>
            <a:r>
              <a:rPr lang="uk-UA" dirty="0">
                <a:solidFill>
                  <a:schemeClr val="bg2"/>
                </a:solidFill>
              </a:rPr>
              <a:t> Крамар Максим Вікторович   </a:t>
            </a:r>
          </a:p>
          <a:p>
            <a:r>
              <a:rPr lang="uk-UA" b="1" dirty="0">
                <a:solidFill>
                  <a:schemeClr val="bg2"/>
                </a:solidFill>
              </a:rPr>
              <a:t>Керівник:</a:t>
            </a:r>
            <a:r>
              <a:rPr lang="uk-UA" dirty="0">
                <a:solidFill>
                  <a:schemeClr val="bg2"/>
                </a:solidFill>
              </a:rPr>
              <a:t> </a:t>
            </a:r>
            <a:r>
              <a:rPr lang="uk-UA" dirty="0" err="1">
                <a:solidFill>
                  <a:schemeClr val="bg2"/>
                </a:solidFill>
              </a:rPr>
              <a:t>к.т.н</a:t>
            </a:r>
            <a:r>
              <a:rPr lang="uk-UA" dirty="0">
                <a:solidFill>
                  <a:schemeClr val="bg2"/>
                </a:solidFill>
              </a:rPr>
              <a:t>. доц. </a:t>
            </a:r>
            <a:r>
              <a:rPr lang="uk-UA" dirty="0" err="1">
                <a:solidFill>
                  <a:schemeClr val="bg2"/>
                </a:solidFill>
              </a:rPr>
              <a:t>Радішевський</a:t>
            </a:r>
            <a:r>
              <a:rPr lang="uk-UA" dirty="0">
                <a:solidFill>
                  <a:schemeClr val="bg2"/>
                </a:solidFill>
              </a:rPr>
              <a:t> Микола Федорович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004184-4E34-42C6-B63F-F7A28B8E9BDB}"/>
              </a:ext>
            </a:extLst>
          </p:cNvPr>
          <p:cNvSpPr txBox="1"/>
          <p:nvPr/>
        </p:nvSpPr>
        <p:spPr>
          <a:xfrm>
            <a:off x="1902004" y="214261"/>
            <a:ext cx="83879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МІНІСТЕРСТВО ОСВІТИ І НАУКИ УКРАЇНИ</a:t>
            </a:r>
            <a:endParaRPr lang="ru-RU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uk-UA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НАЦІОНАЛЬНИЙ АВІАЦІЙНИЙ УНІВЕРСИТЕТ</a:t>
            </a:r>
            <a:endParaRPr lang="ru-RU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uk-UA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Навчально-науковий інститут інноваційних освітніх технологій</a:t>
            </a:r>
            <a:endParaRPr lang="ru-RU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uk-UA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Кафедра  інженерії програмного забезпечення</a:t>
            </a:r>
            <a:endParaRPr lang="ru-RU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71D68C-945F-41F3-84B0-F4E71081A153}"/>
              </a:ext>
            </a:extLst>
          </p:cNvPr>
          <p:cNvSpPr txBox="1"/>
          <p:nvPr/>
        </p:nvSpPr>
        <p:spPr>
          <a:xfrm>
            <a:off x="5511544" y="6428508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>
                <a:solidFill>
                  <a:schemeClr val="bg1"/>
                </a:solidFill>
              </a:rPr>
              <a:t>Київ 2019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982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E27B0-324A-4971-86B7-5B91450C1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Дякую за увагу</a:t>
            </a: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1DCF957E-D038-45D5-8944-CDC7EE907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0F79415-A6AC-46C4-BB76-5ADDCE7CE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E8E8793-82D5-478E-B0EF-BC85672B2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F39B-0E65-4EC6-A9BD-5DC42142CEA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223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58319C6-2610-4C08-B0D8-2342303D7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538" y="1792286"/>
            <a:ext cx="9905999" cy="4360863"/>
          </a:xfrm>
        </p:spPr>
        <p:txBody>
          <a:bodyPr>
            <a:normAutofit/>
          </a:bodyPr>
          <a:lstStyle/>
          <a:p>
            <a:r>
              <a:rPr lang="uk-UA" b="1" dirty="0"/>
              <a:t>Мета роботи</a:t>
            </a:r>
            <a:r>
              <a:rPr lang="uk-UA" dirty="0"/>
              <a:t> – автоматизувати процес моніторингу відвідування занять студентами</a:t>
            </a:r>
            <a:endParaRPr lang="en-US" dirty="0"/>
          </a:p>
          <a:p>
            <a:r>
              <a:rPr lang="uk-UA" b="1" dirty="0"/>
              <a:t>Результати </a:t>
            </a:r>
            <a:r>
              <a:rPr lang="uk-UA" b="1" dirty="0" err="1"/>
              <a:t>скірн</a:t>
            </a:r>
            <a:r>
              <a:rPr lang="uk-UA" b="1" dirty="0"/>
              <a:t> в телефоні є</a:t>
            </a:r>
            <a:endParaRPr lang="uk-UA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C70DC0F-934F-431C-AD28-FB222701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9538" y="161925"/>
            <a:ext cx="9906000" cy="1477963"/>
          </a:xfrm>
        </p:spPr>
        <p:txBody>
          <a:bodyPr/>
          <a:lstStyle/>
          <a:p>
            <a:r>
              <a:rPr lang="uk-UA" dirty="0"/>
              <a:t>Поставлена задача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9E5191-39C2-4F06-844C-A4916C21B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F39B-0E65-4EC6-A9BD-5DC42142CEA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3017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8F52F4-7955-4500-8CA8-5518E6EDE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Проблеми </a:t>
            </a:r>
            <a:r>
              <a:rPr lang="uk-UA" dirty="0" err="1"/>
              <a:t>монітрингу</a:t>
            </a:r>
            <a:r>
              <a:rPr lang="uk-UA" dirty="0"/>
              <a:t> відвідування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F6F028-7C82-4AE6-9861-2D27775FF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Слайд в телефоні</a:t>
            </a: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E3DE9CC-79F3-4889-A407-82C865250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8D9CF98-163D-4F4F-8E51-6D51E6302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F39B-0E65-4EC6-A9BD-5DC42142CEA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851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6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05616D-40A2-4882-ACA2-4FCF8F162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540CAD4-8D00-4192-BA7E-D559AD1274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816" y="4281426"/>
            <a:ext cx="2171110" cy="178441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D18329B-74E6-446F-91FB-5938C40A15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871" y="2693007"/>
            <a:ext cx="2667000" cy="13335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D682604-5C70-4B71-936A-1671FD7D29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15" y="2693007"/>
            <a:ext cx="6667899" cy="2724150"/>
          </a:xfrm>
          <a:prstGeom prst="rect">
            <a:avLst/>
          </a:prstGeom>
        </p:spPr>
      </p:pic>
      <p:sp>
        <p:nvSpPr>
          <p:cNvPr id="14" name="Нижний колонтитул 13">
            <a:extLst>
              <a:ext uri="{FF2B5EF4-FFF2-40B4-BE49-F238E27FC236}">
                <a16:creationId xmlns:a16="http://schemas.microsoft.com/office/drawing/2014/main" id="{B09F6FBE-2DF2-4A05-A5A8-223CA0912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Номер слайда 14">
            <a:extLst>
              <a:ext uri="{FF2B5EF4-FFF2-40B4-BE49-F238E27FC236}">
                <a16:creationId xmlns:a16="http://schemas.microsoft.com/office/drawing/2014/main" id="{BF707521-3551-4276-8681-F9BD13F22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F39B-0E65-4EC6-A9BD-5DC42142CEA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7773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92DE4860-3974-43C8-86FC-F8CE25CDE77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131" y="-1588"/>
            <a:ext cx="8313737" cy="6859588"/>
          </a:xfrm>
        </p:spPr>
      </p:pic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7EA15EA-6B9E-42B0-BD8E-C43D2CCDD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89A8EB9-6615-42FE-B686-AE08DCFD5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F39B-0E65-4EC6-A9BD-5DC42142CEA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5717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09C40E-99B0-4149-B1FA-FC7A59068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A249B1B-28CD-4E5A-BEEC-69553D5EAE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382" y="2315218"/>
            <a:ext cx="8602275" cy="3124636"/>
          </a:xfrm>
        </p:spPr>
      </p:pic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397EF6-1119-4DBB-AA38-A7D952E71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C606AC2-2334-483D-ABFA-3B20EF2B4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F39B-0E65-4EC6-A9BD-5DC42142CEA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879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A8069D-4801-41BF-8205-FDFE9E084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9B294C9-EDCC-4CBB-87B3-D95C13025E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441" y="837593"/>
            <a:ext cx="8883941" cy="4890655"/>
          </a:xfrm>
        </p:spPr>
      </p:pic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64CB093-1E04-4973-96BD-7BA802CC7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2F94C4-460D-4080-BE84-B291E3218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F39B-0E65-4EC6-A9BD-5DC42142CEA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8854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41472D-B2DC-4C10-A472-DE8A2A338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11B1F0-BE23-4B7A-BFD1-DED82BB78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ABF0AC4-240E-4F38-8F22-02B49B34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3BF5815-13B7-41FF-AFFE-ECD19B248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F39B-0E65-4EC6-A9BD-5DC42142CEA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1759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0E0BC3-2914-4587-9267-F174847A0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4684B2-7AD0-4829-A927-0FF76D545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E00AB4C-9D5F-4319-87F0-D102D71AD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9CF73BF-3724-40C7-958C-C75208815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F39B-0E65-4EC6-A9BD-5DC42142CEA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7215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919</TotalTime>
  <Words>73</Words>
  <Application>Microsoft Office PowerPoint</Application>
  <PresentationFormat>Широкоэкранный</PresentationFormat>
  <Paragraphs>23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Tw Cen MT</vt:lpstr>
      <vt:lpstr>Контур</vt:lpstr>
      <vt:lpstr>ДИПЛОМНИЙ ПРОЕКТ  на тему: “система моніторингу  відвідування занять студентами  Нніно”</vt:lpstr>
      <vt:lpstr>Поставлена задача</vt:lpstr>
      <vt:lpstr>Проблеми монітрингу відвідування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Дякую за увагу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ДИПЛОМНИЙ ПРОЕКТ  на тему: “система моніторингу  відвідування занять студентами  Нніно”</dc:title>
  <dc:creator>AB A</dc:creator>
  <cp:lastModifiedBy>AB A</cp:lastModifiedBy>
  <cp:revision>12</cp:revision>
  <dcterms:created xsi:type="dcterms:W3CDTF">2019-02-18T20:39:58Z</dcterms:created>
  <dcterms:modified xsi:type="dcterms:W3CDTF">2019-02-19T12:25:56Z</dcterms:modified>
</cp:coreProperties>
</file>