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3CB0-D454-433C-AFAD-7B1F18ADC2A4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8D1B8-6754-4275-983A-CF03EBFFB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40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C285E8-EA8C-4698-A9A5-E7DE53CE8488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E9AD-AE58-4A0B-90B2-0342B0DBC10E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0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9D74-8D1B-482A-B781-2B8985AFCEFF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5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D9EE-E782-4789-8B30-FCCB38EE02A6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BB9-A494-45EC-BEE0-F27EC63705E8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4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D4B-EBC3-4608-B80E-30F872A53536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5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614-C2C9-483E-B5CD-C4E6D102AD83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4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A9C-2F5C-49EA-AFF1-055C2A250F2B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84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B2B2-1386-4C2E-A27D-EA329B7273CD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093-B5C5-4913-95DC-DEF5DEBED54A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63C7-2B78-44E6-AA94-49D882F08C38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7BD0-EE5B-459D-9202-F9EAD37056B6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5310-2B23-4AA2-8E50-5ED7AD3F65EB}" type="datetime1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68B6-66C1-4251-9662-8090C54EFFEB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986E-BFEE-45E9-B8DF-D51ED188B377}" type="datetime1">
              <a:rPr lang="ru-RU" smtClean="0"/>
              <a:t>19.02.2019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75C-3F63-4428-B0D0-EC956E3E75F7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FDC2-2948-4FAE-B54C-5C4EC80A3870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1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8B61-367E-4039-B743-71642B462A6C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9E632-C87A-4F0D-A69D-B91B8D7D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2235200"/>
            <a:ext cx="10127673" cy="238760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ДИПЛОМНИЙ ПРОЕКТ</a:t>
            </a:r>
            <a:br>
              <a:rPr lang="uk-UA" dirty="0">
                <a:solidFill>
                  <a:schemeClr val="bg1"/>
                </a:solidFill>
              </a:rPr>
            </a:br>
            <a:r>
              <a:rPr lang="uk-UA" dirty="0">
                <a:solidFill>
                  <a:schemeClr val="bg1"/>
                </a:solidFill>
              </a:rPr>
              <a:t>	на тему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uk-UA" dirty="0">
                <a:solidFill>
                  <a:schemeClr val="bg1"/>
                </a:solidFill>
              </a:rPr>
              <a:t>система моніторингу 	відвідування занять студентами 	</a:t>
            </a:r>
            <a:r>
              <a:rPr lang="uk-UA" dirty="0" err="1">
                <a:solidFill>
                  <a:schemeClr val="bg1"/>
                </a:solidFill>
              </a:rPr>
              <a:t>Нніно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20997-AB33-468C-AA84-15F4356A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0535" y="5063692"/>
            <a:ext cx="7018230" cy="1364816"/>
          </a:xfrm>
        </p:spPr>
        <p:txBody>
          <a:bodyPr/>
          <a:lstStyle/>
          <a:p>
            <a:r>
              <a:rPr lang="uk-UA" b="1" dirty="0">
                <a:solidFill>
                  <a:schemeClr val="bg2"/>
                </a:solidFill>
              </a:rPr>
              <a:t>Виконавець:</a:t>
            </a:r>
            <a:r>
              <a:rPr lang="uk-UA" dirty="0">
                <a:solidFill>
                  <a:schemeClr val="bg2"/>
                </a:solidFill>
              </a:rPr>
              <a:t> Крамар Максим Вікторович   </a:t>
            </a:r>
          </a:p>
          <a:p>
            <a:r>
              <a:rPr lang="uk-UA" b="1" dirty="0">
                <a:solidFill>
                  <a:schemeClr val="bg2"/>
                </a:solidFill>
              </a:rPr>
              <a:t>Керівник:</a:t>
            </a:r>
            <a:r>
              <a:rPr lang="uk-UA" dirty="0">
                <a:solidFill>
                  <a:schemeClr val="bg2"/>
                </a:solidFill>
              </a:rPr>
              <a:t> </a:t>
            </a:r>
            <a:r>
              <a:rPr lang="uk-UA" dirty="0" err="1">
                <a:solidFill>
                  <a:schemeClr val="bg2"/>
                </a:solidFill>
              </a:rPr>
              <a:t>к.т.н</a:t>
            </a:r>
            <a:r>
              <a:rPr lang="uk-UA" dirty="0">
                <a:solidFill>
                  <a:schemeClr val="bg2"/>
                </a:solidFill>
              </a:rPr>
              <a:t>. доц. </a:t>
            </a:r>
            <a:r>
              <a:rPr lang="uk-UA" dirty="0" err="1">
                <a:solidFill>
                  <a:schemeClr val="bg2"/>
                </a:solidFill>
              </a:rPr>
              <a:t>Радішевський</a:t>
            </a:r>
            <a:r>
              <a:rPr lang="uk-UA" dirty="0">
                <a:solidFill>
                  <a:schemeClr val="bg2"/>
                </a:solidFill>
              </a:rPr>
              <a:t> Микола Федорович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4184-4E34-42C6-B63F-F7A28B8E9BDB}"/>
              </a:ext>
            </a:extLst>
          </p:cNvPr>
          <p:cNvSpPr txBox="1"/>
          <p:nvPr/>
        </p:nvSpPr>
        <p:spPr>
          <a:xfrm>
            <a:off x="1902004" y="214261"/>
            <a:ext cx="838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МІНІСТЕРСТВО ОСВІТИ І НАУКИ УКРАЇНИ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НАЦІОНАЛЬНИЙ АВІАЦІЙНИЙ УНІВЕРСИТЕТ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Навчально-науковий інститут інноваційних освітніх технологій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Кафедра  інженерії програмного забезпечення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1D68C-945F-41F3-84B0-F4E71081A153}"/>
              </a:ext>
            </a:extLst>
          </p:cNvPr>
          <p:cNvSpPr txBox="1"/>
          <p:nvPr/>
        </p:nvSpPr>
        <p:spPr>
          <a:xfrm>
            <a:off x="5511544" y="642850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Київ 2019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8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E27B0-324A-4971-86B7-5B91450C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DCF957E-D038-45D5-8944-CDC7EE90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F79415-A6AC-46C4-BB76-5ADDCE7C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8E8793-82D5-478E-B0EF-BC85672B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2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8319C6-2610-4C08-B0D8-2342303D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60863"/>
          </a:xfrm>
        </p:spPr>
        <p:txBody>
          <a:bodyPr>
            <a:normAutofit/>
          </a:bodyPr>
          <a:lstStyle/>
          <a:p>
            <a:r>
              <a:rPr lang="uk-UA" b="1" dirty="0"/>
              <a:t>Мета роботи</a:t>
            </a:r>
            <a:r>
              <a:rPr lang="uk-UA" dirty="0"/>
              <a:t> – автоматизувати робоче місце менеджера тури</a:t>
            </a:r>
            <a:r>
              <a:rPr lang="en-US" dirty="0"/>
              <a:t>c</a:t>
            </a:r>
            <a:r>
              <a:rPr lang="uk-UA" dirty="0" err="1"/>
              <a:t>тичного</a:t>
            </a:r>
            <a:r>
              <a:rPr lang="uk-UA" dirty="0"/>
              <a:t> </a:t>
            </a:r>
            <a:r>
              <a:rPr lang="uk-UA" dirty="0" err="1"/>
              <a:t>агенства</a:t>
            </a:r>
            <a:r>
              <a:rPr lang="uk-UA" dirty="0"/>
              <a:t>, основною функцією якого є оформлення заявок, для підвищення ефективності його праці за рахунок автоматизації обробки інформації та документообігу.</a:t>
            </a:r>
            <a:endParaRPr lang="en-US" dirty="0"/>
          </a:p>
          <a:p>
            <a:r>
              <a:rPr lang="uk-UA" b="1" dirty="0"/>
              <a:t>Об’єкт розробки</a:t>
            </a:r>
            <a:r>
              <a:rPr lang="uk-UA" dirty="0"/>
              <a:t> - </a:t>
            </a:r>
            <a:r>
              <a:rPr lang="ru-RU" dirty="0" err="1"/>
              <a:t>програмний</a:t>
            </a:r>
            <a:r>
              <a:rPr lang="ru-RU" dirty="0"/>
              <a:t>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туристичного</a:t>
            </a:r>
            <a:r>
              <a:rPr lang="ru-RU" dirty="0"/>
              <a:t> </a:t>
            </a:r>
            <a:r>
              <a:rPr lang="ru-RU" dirty="0" err="1"/>
              <a:t>агенства</a:t>
            </a:r>
            <a:r>
              <a:rPr lang="uk-UA" dirty="0"/>
              <a:t>.</a:t>
            </a:r>
          </a:p>
          <a:p>
            <a:r>
              <a:rPr lang="ru-R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Мета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uk-UA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забезпечення комфортних умов для реалізації громадянами права та точний підрахунок результатів голосування для студентської ради НАУ.</a:t>
            </a:r>
          </a:p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70DC0F-934F-431C-AD28-FB222701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uk-UA" dirty="0"/>
              <a:t>Поставлена задача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E5191-39C2-4F06-844C-A4916C21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1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F52F4-7955-4500-8CA8-5518E6E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6F028-7C82-4AE6-9861-2D27775F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3DE9CC-79F3-4889-A407-82C8652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D9CF98-163D-4F4F-8E51-6D51E630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616D-40A2-4882-ACA2-4FCF8F16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0CAD4-8D00-4192-BA7E-D559AD12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55" y="4524952"/>
            <a:ext cx="2171110" cy="17844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18329B-74E6-446F-91FB-5938C40A1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1" y="2981326"/>
            <a:ext cx="2667000" cy="1333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682604-5C70-4B71-936A-1671FD7D2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4" y="2981326"/>
            <a:ext cx="6667899" cy="2724150"/>
          </a:xfrm>
          <a:prstGeom prst="rect">
            <a:avLst/>
          </a:prstGeom>
        </p:spPr>
      </p:pic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B09F6FBE-2DF2-4A05-A5A8-223CA09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BF707521-3551-4276-8681-F9BD13F2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DE4860-3974-43C8-86FC-F8CE25CDE7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31" y="-1588"/>
            <a:ext cx="8313737" cy="6859588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EA15EA-6B9E-42B0-BD8E-C43D2CCD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9A8EB9-6615-42FE-B686-AE08DCFD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C40E-99B0-4149-B1FA-FC7A590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249B1B-28CD-4E5A-BEEC-69553D5EA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36" y="2291772"/>
            <a:ext cx="8602275" cy="3124636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397EF6-1119-4DBB-AA38-A7D952E7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06AC2-2334-483D-ABFA-3B20EF2B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7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8069D-4801-41BF-8205-FDFE9E08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B294C9-EDCC-4CBB-87B3-D95C1302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1" y="837593"/>
            <a:ext cx="8883941" cy="4890655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CB093-1E04-4973-96BD-7BA802CC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2F94C4-460D-4080-BE84-B291E32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1472D-B2DC-4C10-A472-DE8A2A33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1B1F0-BE23-4B7A-BFD1-DED82BB7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BF0AC4-240E-4F38-8F22-02B49B34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BF5815-13B7-41FF-AFFE-ECD19B24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5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E0BC3-2914-4587-9267-F174847A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684B2-7AD0-4829-A927-0FF76D54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0AB4C-9D5F-4319-87F0-D102D71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CF73BF-3724-40C7-958C-C7520881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2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84</TotalTime>
  <Words>116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Trebuchet MS</vt:lpstr>
      <vt:lpstr>Tw Cen MT</vt:lpstr>
      <vt:lpstr>Контур</vt:lpstr>
      <vt:lpstr>ДИПЛОМНИЙ ПРОЕКТ  на тему: “система моніторингу  відвідування занять студентами  Нніно”</vt:lpstr>
      <vt:lpstr>Поставлена задача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  на тему: “система моніторингу  відвідування занять студентами  Нніно”</dc:title>
  <dc:creator>AB A</dc:creator>
  <cp:lastModifiedBy>AB A</cp:lastModifiedBy>
  <cp:revision>8</cp:revision>
  <dcterms:created xsi:type="dcterms:W3CDTF">2019-02-18T20:39:58Z</dcterms:created>
  <dcterms:modified xsi:type="dcterms:W3CDTF">2019-02-18T22:30:41Z</dcterms:modified>
</cp:coreProperties>
</file>