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4" r:id="rId1"/>
  </p:sldMasterIdLst>
  <p:notesMasterIdLst>
    <p:notesMasterId r:id="rId12"/>
  </p:notesMasterIdLst>
  <p:sldIdLst>
    <p:sldId id="444" r:id="rId2"/>
    <p:sldId id="422" r:id="rId3"/>
    <p:sldId id="450" r:id="rId4"/>
    <p:sldId id="443" r:id="rId5"/>
    <p:sldId id="445" r:id="rId6"/>
    <p:sldId id="446" r:id="rId7"/>
    <p:sldId id="447" r:id="rId8"/>
    <p:sldId id="448" r:id="rId9"/>
    <p:sldId id="449" r:id="rId10"/>
    <p:sldId id="431" r:id="rId11"/>
  </p:sldIdLst>
  <p:sldSz cx="6858000" cy="5143500"/>
  <p:notesSz cx="6858000" cy="9144000"/>
  <p:embeddedFontLst>
    <p:embeddedFont>
      <p:font typeface="微软雅黑" panose="020B0503020204020204" pitchFamily="34" charset="-122"/>
      <p:regular r:id="rId13"/>
      <p:bold r:id="rId14"/>
    </p:embeddedFont>
    <p:embeddedFont>
      <p:font typeface="宋体" panose="02010600030101010101" pitchFamily="2" charset="-122"/>
      <p:regular r:id="rId15"/>
    </p:embeddedFont>
    <p:embeddedFont>
      <p:font typeface="华文细黑" panose="020B0604020202020204" charset="-122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Impact" panose="020B0806030902050204" pitchFamily="34" charset="0"/>
      <p:regular r:id="rId23"/>
    </p:embeddedFont>
  </p:embeddedFontLst>
  <p:custDataLst>
    <p:tags r:id="rId24"/>
  </p:custDataLst>
  <p:defaultTextStyle>
    <a:defPPr>
      <a:defRPr lang="zh-CN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D7D31"/>
    <a:srgbClr val="404040"/>
    <a:srgbClr val="C80D1F"/>
    <a:srgbClr val="8FDD91"/>
    <a:srgbClr val="E5472E"/>
    <a:srgbClr val="F8A90C"/>
    <a:srgbClr val="7F7F7F"/>
    <a:srgbClr val="232227"/>
    <a:srgbClr val="2D3E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95" autoAdjust="0"/>
    <p:restoredTop sz="95556" autoAdjust="0"/>
  </p:normalViewPr>
  <p:slideViewPr>
    <p:cSldViewPr snapToGrid="0">
      <p:cViewPr varScale="1">
        <p:scale>
          <a:sx n="144" d="100"/>
          <a:sy n="144" d="100"/>
        </p:scale>
        <p:origin x="1560" y="126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27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51AB069-EB33-4CCE-83D6-9FBA6297D64E}" type="datetimeFigureOut">
              <a:rPr lang="zh-CN" altLang="en-US"/>
              <a:pPr>
                <a:defRPr/>
              </a:pPr>
              <a:t>2023/3/15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ea typeface="宋体" charset="-122"/>
              </a:defRPr>
            </a:lvl1pPr>
          </a:lstStyle>
          <a:p>
            <a:fld id="{7723AF76-9B06-420D-9ABC-C9B7F11ED18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7482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85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63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40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017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更多模板下载地址：</a:t>
            </a:r>
            <a:r>
              <a:rPr lang="en-US" altLang="zh-CN" dirty="0"/>
              <a:t>http://WWW.HOMEPPT.COM</a:t>
            </a:r>
            <a:r>
              <a:rPr lang="zh-CN" altLang="en-US" dirty="0"/>
              <a:t>（复制链接到浏览器打开）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029A4-F1A6-4836-8B78-20687DD58C86}" type="slidenum">
              <a:rPr lang="zh-CN" altLang="en-US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更多模板下载地址：</a:t>
            </a:r>
            <a:r>
              <a:rPr lang="en-US" altLang="zh-CN" dirty="0"/>
              <a:t>http://WWW.HOMEPPT.COM</a:t>
            </a:r>
            <a:r>
              <a:rPr lang="zh-CN" altLang="en-US" dirty="0"/>
              <a:t>（复制链接到浏览器打开）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C8CD3-CF7D-4219-A9EC-451AD267BD67}" type="slidenum">
              <a:rPr lang="zh-CN" altLang="en-US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更多模板下载地址：</a:t>
            </a:r>
            <a:r>
              <a:rPr lang="en-US" altLang="zh-CN" dirty="0"/>
              <a:t>http://WWW.HOMEPPT.COM</a:t>
            </a:r>
            <a:r>
              <a:rPr lang="zh-CN" altLang="en-US" dirty="0"/>
              <a:t>（复制链接到浏览器打开）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ECE9E-CC89-4F04-932A-19AEB25C3474}" type="slidenum">
              <a:rPr lang="zh-CN" altLang="en-US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23AF76-9B06-420D-9ABC-C9B7F11ED18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970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更多模板下载地址：</a:t>
            </a:r>
            <a:r>
              <a:rPr lang="en-US" altLang="zh-CN" dirty="0"/>
              <a:t>http://WWW.HOMEPPT.COM</a:t>
            </a:r>
            <a:r>
              <a:rPr lang="zh-CN" altLang="en-US" dirty="0"/>
              <a:t>（复制链接到浏览器打开）</a:t>
            </a:r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9pPr>
          </a:lstStyle>
          <a:p>
            <a:fld id="{3141282F-4E0F-408D-9891-D46C9C70661D}" type="slidenum">
              <a:rPr lang="zh-CN" altLang="en-US" sz="1200">
                <a:latin typeface="Calibri" pitchFamily="34" charset="0"/>
                <a:ea typeface="宋体" charset="-122"/>
              </a:rPr>
              <a:pPr/>
              <a:t>10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41772"/>
            <a:ext cx="58293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7F0C-EB34-41CB-8EF6-06CBDD03D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82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7F0C-EB34-41CB-8EF6-06CBDD03D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52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73844"/>
            <a:ext cx="1478756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73844"/>
            <a:ext cx="4350544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7F0C-EB34-41CB-8EF6-06CBDD03D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580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360982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253807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7F0C-EB34-41CB-8EF6-06CBDD03D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08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2305"/>
            <a:ext cx="5915025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42099"/>
            <a:ext cx="5915025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7F0C-EB34-41CB-8EF6-06CBDD03D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62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7F0C-EB34-41CB-8EF6-06CBDD03D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876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73845"/>
            <a:ext cx="5915025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878806"/>
            <a:ext cx="2901255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543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543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7F0C-EB34-41CB-8EF6-06CBDD03D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436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7F0C-EB34-41CB-8EF6-06CBDD03D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7F0C-EB34-41CB-8EF6-06CBDD03D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0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40570"/>
            <a:ext cx="3471863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7F0C-EB34-41CB-8EF6-06CBDD03D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11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40570"/>
            <a:ext cx="3471863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7F0C-EB34-41CB-8EF6-06CBDD03D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43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73845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767264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F7F0C-EB34-41CB-8EF6-06CBDD03D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3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8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原创设计师QQ598969553      _1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1" y="636984"/>
            <a:ext cx="1916906" cy="3869532"/>
          </a:xfrm>
          <a:custGeom>
            <a:avLst/>
            <a:gdLst>
              <a:gd name="T0" fmla="*/ 0 w 1624"/>
              <a:gd name="T1" fmla="*/ 0 h 3250"/>
              <a:gd name="T2" fmla="*/ 2147483646 w 1624"/>
              <a:gd name="T3" fmla="*/ 2147483646 h 3250"/>
              <a:gd name="T4" fmla="*/ 0 w 1624"/>
              <a:gd name="T5" fmla="*/ 2147483646 h 3250"/>
              <a:gd name="T6" fmla="*/ 0 w 1624"/>
              <a:gd name="T7" fmla="*/ 0 h 32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24" h="3250">
                <a:moveTo>
                  <a:pt x="0" y="0"/>
                </a:moveTo>
                <a:lnTo>
                  <a:pt x="1624" y="1625"/>
                </a:lnTo>
                <a:lnTo>
                  <a:pt x="0" y="325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975"/>
          </a:p>
        </p:txBody>
      </p:sp>
      <p:sp>
        <p:nvSpPr>
          <p:cNvPr id="55" name="原创设计师QQ598969553      _2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0" y="2243138"/>
            <a:ext cx="328613" cy="657225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 sz="975"/>
          </a:p>
        </p:txBody>
      </p:sp>
      <p:sp>
        <p:nvSpPr>
          <p:cNvPr id="56" name="原创设计师QQ598969553      _3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1473995" y="1814514"/>
            <a:ext cx="435769" cy="869156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 sz="975"/>
          </a:p>
        </p:txBody>
      </p:sp>
      <p:sp>
        <p:nvSpPr>
          <p:cNvPr id="57" name="原创设计师QQ598969553      _4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1666875" y="2210992"/>
            <a:ext cx="353616" cy="708422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975"/>
          </a:p>
        </p:txBody>
      </p:sp>
      <p:sp>
        <p:nvSpPr>
          <p:cNvPr id="59" name="原创设计师QQ598969553      _6"/>
          <p:cNvSpPr>
            <a:spLocks noChangeArrowheads="1"/>
          </p:cNvSpPr>
          <p:nvPr/>
        </p:nvSpPr>
        <p:spPr bwMode="auto">
          <a:xfrm>
            <a:off x="2618186" y="2734748"/>
            <a:ext cx="302537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ru-RU" altLang="zh-CN" sz="600" dirty="0">
                <a:solidFill>
                  <a:srgbClr val="53585E"/>
                </a:solidFill>
                <a:latin typeface="Arial" charset="0"/>
                <a:cs typeface="Arial" charset="0"/>
              </a:rPr>
              <a:t>ФГУП ПСЗ</a:t>
            </a:r>
          </a:p>
          <a:p>
            <a:pPr>
              <a:buFont typeface="Arial" charset="0"/>
              <a:buNone/>
            </a:pPr>
            <a:r>
              <a:rPr lang="ru-RU" altLang="zh-CN" sz="600" dirty="0" err="1">
                <a:solidFill>
                  <a:srgbClr val="53585E"/>
                </a:solidFill>
                <a:latin typeface="Arial" charset="0"/>
                <a:cs typeface="Arial" charset="0"/>
              </a:rPr>
              <a:t>Бажин</a:t>
            </a:r>
            <a:r>
              <a:rPr lang="ru-RU" altLang="zh-CN" sz="600" dirty="0">
                <a:solidFill>
                  <a:srgbClr val="53585E"/>
                </a:solidFill>
                <a:latin typeface="Arial" charset="0"/>
                <a:cs typeface="Arial" charset="0"/>
              </a:rPr>
              <a:t> А.Ю., Ванюшкин В.И., Шкерина О.П.</a:t>
            </a:r>
            <a:endParaRPr lang="zh-CN" altLang="en-US" sz="600" dirty="0">
              <a:solidFill>
                <a:srgbClr val="53585E"/>
              </a:solidFill>
              <a:latin typeface="Arial" charset="0"/>
              <a:cs typeface="Arial" charset="0"/>
            </a:endParaRPr>
          </a:p>
        </p:txBody>
      </p:sp>
      <p:sp>
        <p:nvSpPr>
          <p:cNvPr id="62" name="原创设计师QQ598969553      _9"/>
          <p:cNvSpPr>
            <a:spLocks noGrp="1" noSelect="1" noRot="1" noChangeAspect="1" noMove="1" noResize="1" noChangeArrowheads="1" noChangeShapeType="1" noTextEdit="1"/>
          </p:cNvSpPr>
          <p:nvPr/>
        </p:nvSpPr>
        <p:spPr bwMode="auto">
          <a:xfrm>
            <a:off x="776289" y="3017045"/>
            <a:ext cx="1526381" cy="1526381"/>
          </a:xfrm>
          <a:prstGeom prst="diamond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975"/>
          </a:p>
        </p:txBody>
      </p:sp>
      <p:sp>
        <p:nvSpPr>
          <p:cNvPr id="63" name="原创设计师QQ598969553      _10"/>
          <p:cNvSpPr>
            <a:spLocks noGrp="1" noSelect="1" noRot="1" noChangeAspect="1" noMove="1" noResize="1" noChangeArrowheads="1" noChangeShapeType="1" noTextEdit="1"/>
          </p:cNvSpPr>
          <p:nvPr/>
        </p:nvSpPr>
        <p:spPr bwMode="auto">
          <a:xfrm>
            <a:off x="-13097" y="3813573"/>
            <a:ext cx="1525191" cy="1525190"/>
          </a:xfrm>
          <a:prstGeom prst="diamond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975"/>
          </a:p>
        </p:txBody>
      </p:sp>
      <p:sp>
        <p:nvSpPr>
          <p:cNvPr id="64" name="原创设计师QQ598969553      _11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1568055" y="3813574"/>
            <a:ext cx="1525190" cy="1525190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zh-CN" altLang="en-US" sz="975"/>
          </a:p>
        </p:txBody>
      </p:sp>
      <p:sp>
        <p:nvSpPr>
          <p:cNvPr id="66" name="原创设计师QQ598969553      _12"/>
          <p:cNvSpPr>
            <a:spLocks noChangeArrowheads="1"/>
          </p:cNvSpPr>
          <p:nvPr/>
        </p:nvSpPr>
        <p:spPr bwMode="auto">
          <a:xfrm>
            <a:off x="2618186" y="1789569"/>
            <a:ext cx="350416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ru-RU" altLang="zh-CN" sz="2700" dirty="0">
                <a:solidFill>
                  <a:schemeClr val="accent1"/>
                </a:solidFill>
                <a:latin typeface="Impact" pitchFamily="34" charset="0"/>
                <a:ea typeface="微软雅黑" pitchFamily="34" charset="-122"/>
                <a:cs typeface="宋体" charset="-122"/>
              </a:rPr>
              <a:t>УПРАВЛЕНИЕ ОКАЗАНИЕМ</a:t>
            </a:r>
          </a:p>
          <a:p>
            <a:r>
              <a:rPr lang="en-US" altLang="zh-CN" sz="2700" dirty="0">
                <a:solidFill>
                  <a:schemeClr val="accent1"/>
                </a:solidFill>
                <a:latin typeface="Impact" pitchFamily="34" charset="0"/>
                <a:ea typeface="微软雅黑" pitchFamily="34" charset="-122"/>
                <a:cs typeface="宋体" charset="-122"/>
              </a:rPr>
              <a:t>IT-</a:t>
            </a:r>
            <a:r>
              <a:rPr lang="ru-RU" altLang="zh-CN" sz="2700" dirty="0">
                <a:solidFill>
                  <a:schemeClr val="accent1"/>
                </a:solidFill>
                <a:latin typeface="Impact" pitchFamily="34" charset="0"/>
                <a:ea typeface="微软雅黑" pitchFamily="34" charset="-122"/>
                <a:cs typeface="宋体" charset="-122"/>
              </a:rPr>
              <a:t>УСЛУГ</a:t>
            </a:r>
            <a:endParaRPr lang="en-US" altLang="zh-CN" sz="2700" dirty="0">
              <a:solidFill>
                <a:schemeClr val="accent1"/>
              </a:solidFill>
              <a:latin typeface="Impact" pitchFamily="34" charset="0"/>
              <a:ea typeface="微软雅黑" pitchFamily="34" charset="-122"/>
              <a:cs typeface="宋体" charset="-122"/>
            </a:endParaRPr>
          </a:p>
        </p:txBody>
      </p:sp>
      <p:pic>
        <p:nvPicPr>
          <p:cNvPr id="5135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87241" y="14564916"/>
            <a:ext cx="1483519" cy="383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原创设计师QQ598969553      _1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1" y="636984"/>
            <a:ext cx="1916906" cy="3869532"/>
          </a:xfrm>
          <a:custGeom>
            <a:avLst/>
            <a:gdLst>
              <a:gd name="T0" fmla="*/ 0 w 1624"/>
              <a:gd name="T1" fmla="*/ 0 h 3250"/>
              <a:gd name="T2" fmla="*/ 2147483646 w 1624"/>
              <a:gd name="T3" fmla="*/ 2147483646 h 3250"/>
              <a:gd name="T4" fmla="*/ 0 w 1624"/>
              <a:gd name="T5" fmla="*/ 2147483646 h 3250"/>
              <a:gd name="T6" fmla="*/ 0 w 1624"/>
              <a:gd name="T7" fmla="*/ 0 h 32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24" h="3250">
                <a:moveTo>
                  <a:pt x="0" y="0"/>
                </a:moveTo>
                <a:lnTo>
                  <a:pt x="1624" y="1625"/>
                </a:lnTo>
                <a:lnTo>
                  <a:pt x="0" y="325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975"/>
          </a:p>
        </p:txBody>
      </p:sp>
      <p:sp>
        <p:nvSpPr>
          <p:cNvPr id="27" name="原创设计师QQ598969553      _2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0" y="2243138"/>
            <a:ext cx="328613" cy="657225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 sz="975"/>
          </a:p>
        </p:txBody>
      </p:sp>
      <p:sp>
        <p:nvSpPr>
          <p:cNvPr id="28" name="原创设计师QQ598969553      _3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1473995" y="1814514"/>
            <a:ext cx="435769" cy="869156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 sz="975"/>
          </a:p>
        </p:txBody>
      </p:sp>
      <p:sp>
        <p:nvSpPr>
          <p:cNvPr id="29" name="原创设计师QQ598969553      _4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1666875" y="2210992"/>
            <a:ext cx="353616" cy="708422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975"/>
          </a:p>
        </p:txBody>
      </p:sp>
      <p:sp>
        <p:nvSpPr>
          <p:cNvPr id="32" name="原创设计师QQ598969553      _7"/>
          <p:cNvSpPr>
            <a:spLocks noChangeShapeType="1"/>
          </p:cNvSpPr>
          <p:nvPr/>
        </p:nvSpPr>
        <p:spPr bwMode="auto">
          <a:xfrm>
            <a:off x="2618186" y="2516623"/>
            <a:ext cx="2214563" cy="0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sz="975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3" name="原创设计师QQ598969553      _8"/>
          <p:cNvSpPr>
            <a:spLocks noChangeArrowheads="1"/>
          </p:cNvSpPr>
          <p:nvPr/>
        </p:nvSpPr>
        <p:spPr bwMode="auto">
          <a:xfrm>
            <a:off x="2618186" y="2579726"/>
            <a:ext cx="2450771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ru-RU" altLang="zh-CN" sz="750" dirty="0">
                <a:solidFill>
                  <a:srgbClr val="53585E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ФГУП ПСЗ 2023</a:t>
            </a:r>
            <a:endParaRPr lang="zh-CN" altLang="en-US" sz="750" dirty="0">
              <a:solidFill>
                <a:srgbClr val="53585E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34" name="原创设计师QQ598969553      _9"/>
          <p:cNvSpPr>
            <a:spLocks noGrp="1" noSelect="1" noRot="1" noChangeAspect="1" noMove="1" noResize="1" noChangeArrowheads="1" noChangeShapeType="1" noTextEdit="1"/>
          </p:cNvSpPr>
          <p:nvPr/>
        </p:nvSpPr>
        <p:spPr bwMode="auto">
          <a:xfrm>
            <a:off x="776289" y="3017045"/>
            <a:ext cx="1526381" cy="1526381"/>
          </a:xfrm>
          <a:prstGeom prst="diamond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975"/>
          </a:p>
        </p:txBody>
      </p:sp>
      <p:sp>
        <p:nvSpPr>
          <p:cNvPr id="35" name="原创设计师QQ598969553      _10"/>
          <p:cNvSpPr>
            <a:spLocks noGrp="1" noSelect="1" noRot="1" noChangeAspect="1" noMove="1" noResize="1" noChangeArrowheads="1" noChangeShapeType="1" noTextEdit="1"/>
          </p:cNvSpPr>
          <p:nvPr/>
        </p:nvSpPr>
        <p:spPr bwMode="auto">
          <a:xfrm>
            <a:off x="-13097" y="3813573"/>
            <a:ext cx="1525191" cy="1525190"/>
          </a:xfrm>
          <a:prstGeom prst="diamond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975" dirty="0"/>
          </a:p>
        </p:txBody>
      </p:sp>
      <p:sp>
        <p:nvSpPr>
          <p:cNvPr id="40" name="原创设计师QQ598969553      _11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1568055" y="3813574"/>
            <a:ext cx="1525190" cy="1525190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zh-CN" altLang="en-US" sz="975"/>
          </a:p>
        </p:txBody>
      </p:sp>
      <p:sp>
        <p:nvSpPr>
          <p:cNvPr id="41" name="原创设计师QQ598969553      _12"/>
          <p:cNvSpPr>
            <a:spLocks noChangeArrowheads="1"/>
          </p:cNvSpPr>
          <p:nvPr/>
        </p:nvSpPr>
        <p:spPr bwMode="auto">
          <a:xfrm>
            <a:off x="2619376" y="1886829"/>
            <a:ext cx="316519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ru-RU" altLang="zh-CN" sz="4000" dirty="0">
                <a:solidFill>
                  <a:schemeClr val="accent1"/>
                </a:solidFill>
                <a:latin typeface="Impact" pitchFamily="34" charset="0"/>
                <a:ea typeface="微软雅黑" pitchFamily="34" charset="-122"/>
                <a:cs typeface="宋体" charset="-122"/>
              </a:rPr>
              <a:t>Спасибо!</a:t>
            </a:r>
            <a:endParaRPr lang="en-US" altLang="zh-CN" sz="4000" dirty="0">
              <a:solidFill>
                <a:schemeClr val="accent1"/>
              </a:solidFill>
              <a:latin typeface="Impact" pitchFamily="34" charset="0"/>
              <a:ea typeface="微软雅黑" pitchFamily="34" charset="-122"/>
              <a:cs typeface="宋体" charset="-122"/>
            </a:endParaRPr>
          </a:p>
        </p:txBody>
      </p:sp>
      <p:pic>
        <p:nvPicPr>
          <p:cNvPr id="44046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87241" y="14564916"/>
            <a:ext cx="1483519" cy="383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原创设计师QQ598969553      _22">
            <a:extLst>
              <a:ext uri="{FF2B5EF4-FFF2-40B4-BE49-F238E27FC236}">
                <a16:creationId xmlns:a16="http://schemas.microsoft.com/office/drawing/2014/main" id="{5C826EE7-1FAA-4ABF-A5FD-A872B0916182}"/>
              </a:ext>
            </a:extLst>
          </p:cNvPr>
          <p:cNvSpPr/>
          <p:nvPr/>
        </p:nvSpPr>
        <p:spPr bwMode="auto">
          <a:xfrm>
            <a:off x="4337448" y="3574822"/>
            <a:ext cx="386952" cy="770480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 sz="975"/>
          </a:p>
        </p:txBody>
      </p:sp>
      <p:sp>
        <p:nvSpPr>
          <p:cNvPr id="62" name="原创设计师QQ598969553      _1"/>
          <p:cNvSpPr/>
          <p:nvPr/>
        </p:nvSpPr>
        <p:spPr>
          <a:xfrm>
            <a:off x="2355057" y="642939"/>
            <a:ext cx="4502944" cy="3856435"/>
          </a:xfrm>
          <a:custGeom>
            <a:avLst/>
            <a:gdLst/>
            <a:ahLst/>
            <a:cxnLst/>
            <a:rect l="l" t="t" r="r" b="b"/>
            <a:pathLst>
              <a:path w="6003587" h="5141913">
                <a:moveTo>
                  <a:pt x="5065968" y="0"/>
                </a:moveTo>
                <a:lnTo>
                  <a:pt x="6003587" y="0"/>
                </a:lnTo>
                <a:lnTo>
                  <a:pt x="6003587" y="1361228"/>
                </a:lnTo>
                <a:lnTo>
                  <a:pt x="2278743" y="5141913"/>
                </a:lnTo>
                <a:lnTo>
                  <a:pt x="0" y="51419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975" dirty="0"/>
          </a:p>
        </p:txBody>
      </p:sp>
      <p:sp>
        <p:nvSpPr>
          <p:cNvPr id="70" name="原创设计师QQ598969553      _5"/>
          <p:cNvSpPr>
            <a:spLocks noChangeArrowheads="1"/>
          </p:cNvSpPr>
          <p:nvPr/>
        </p:nvSpPr>
        <p:spPr bwMode="auto">
          <a:xfrm>
            <a:off x="352823" y="702707"/>
            <a:ext cx="426997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ru-RU" altLang="zh-CN" sz="3200" dirty="0">
                <a:solidFill>
                  <a:schemeClr val="accent2"/>
                </a:solidFill>
                <a:latin typeface="+mj-lt"/>
                <a:ea typeface="微软雅黑" pitchFamily="34" charset="-122"/>
                <a:cs typeface="宋体" pitchFamily="2" charset="-122"/>
              </a:rPr>
              <a:t>ПРОБЛЕМА И РЕШЕНИЕ</a:t>
            </a:r>
            <a:endParaRPr lang="en-US" altLang="zh-CN" sz="3200" dirty="0">
              <a:solidFill>
                <a:schemeClr val="accent2"/>
              </a:solidFill>
              <a:latin typeface="+mj-lt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71" name="原创设计师QQ598969553      _6"/>
          <p:cNvSpPr>
            <a:spLocks/>
          </p:cNvSpPr>
          <p:nvPr/>
        </p:nvSpPr>
        <p:spPr bwMode="auto">
          <a:xfrm>
            <a:off x="5317333" y="948929"/>
            <a:ext cx="326231" cy="652463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975"/>
          </a:p>
        </p:txBody>
      </p:sp>
      <p:sp>
        <p:nvSpPr>
          <p:cNvPr id="72" name="原创设计师QQ598969553      _7"/>
          <p:cNvSpPr>
            <a:spLocks noChangeArrowheads="1"/>
          </p:cNvSpPr>
          <p:nvPr/>
        </p:nvSpPr>
        <p:spPr bwMode="auto">
          <a:xfrm>
            <a:off x="556023" y="2062164"/>
            <a:ext cx="2807494" cy="1512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30000"/>
              </a:lnSpc>
              <a:spcBef>
                <a:spcPts val="450"/>
              </a:spcBef>
              <a:buClr>
                <a:srgbClr val="558ED5"/>
              </a:buClr>
            </a:pPr>
            <a:r>
              <a:rPr lang="ru-RU" altLang="zh-CN" sz="1050" dirty="0">
                <a:solidFill>
                  <a:srgbClr val="53585E"/>
                </a:solidFill>
                <a:latin typeface="Arial" charset="0"/>
                <a:cs typeface="Arial" charset="0"/>
              </a:rPr>
              <a:t>ВРЕМЯ – одно из главных ценностей современного мира. Упрощение и автоматизация процессов сокращает трудовые и временные затраты на решение возникающих проблем. </a:t>
            </a:r>
            <a:endParaRPr lang="en-US" altLang="zh-CN" sz="1050" dirty="0">
              <a:solidFill>
                <a:srgbClr val="53585E"/>
              </a:solidFill>
              <a:latin typeface="Arial" charset="0"/>
              <a:cs typeface="Arial" charset="0"/>
            </a:endParaRPr>
          </a:p>
          <a:p>
            <a:pPr algn="just">
              <a:lnSpc>
                <a:spcPct val="130000"/>
              </a:lnSpc>
              <a:spcBef>
                <a:spcPts val="450"/>
              </a:spcBef>
              <a:buClr>
                <a:srgbClr val="558ED5"/>
              </a:buClr>
            </a:pPr>
            <a:r>
              <a:rPr lang="ru-RU" altLang="zh-CN" sz="1050" dirty="0">
                <a:solidFill>
                  <a:srgbClr val="53585E"/>
                </a:solidFill>
                <a:latin typeface="Arial" charset="0"/>
                <a:cs typeface="Arial" charset="0"/>
              </a:rPr>
              <a:t>Система </a:t>
            </a:r>
            <a:r>
              <a:rPr lang="en-US" altLang="zh-CN" sz="1050" dirty="0" err="1">
                <a:solidFill>
                  <a:srgbClr val="53585E"/>
                </a:solidFill>
                <a:latin typeface="Arial" charset="0"/>
                <a:cs typeface="Arial" charset="0"/>
              </a:rPr>
              <a:t>TechLife</a:t>
            </a:r>
            <a:r>
              <a:rPr lang="ru-RU" altLang="zh-CN" sz="1050" dirty="0">
                <a:solidFill>
                  <a:srgbClr val="53585E"/>
                </a:solidFill>
                <a:latin typeface="Arial" charset="0"/>
                <a:cs typeface="Arial" charset="0"/>
              </a:rPr>
              <a:t> поможет найти решения проблем пользователей быстро и просто.</a:t>
            </a:r>
            <a:endParaRPr lang="zh-CN" altLang="en-US" sz="1050" dirty="0">
              <a:solidFill>
                <a:srgbClr val="53585E"/>
              </a:solidFill>
              <a:latin typeface="Arial" charset="0"/>
              <a:cs typeface="Arial" charset="0"/>
            </a:endParaRPr>
          </a:p>
        </p:txBody>
      </p:sp>
      <p:sp>
        <p:nvSpPr>
          <p:cNvPr id="73" name="原创设计师QQ598969553      _8"/>
          <p:cNvSpPr>
            <a:spLocks/>
          </p:cNvSpPr>
          <p:nvPr/>
        </p:nvSpPr>
        <p:spPr bwMode="auto">
          <a:xfrm>
            <a:off x="84536" y="756642"/>
            <a:ext cx="192881" cy="384572"/>
          </a:xfrm>
          <a:custGeom>
            <a:avLst/>
            <a:gdLst>
              <a:gd name="T0" fmla="*/ 0 w 286"/>
              <a:gd name="T1" fmla="*/ 0 h 571"/>
              <a:gd name="T2" fmla="*/ 2147483646 w 286"/>
              <a:gd name="T3" fmla="*/ 2147483646 h 571"/>
              <a:gd name="T4" fmla="*/ 0 w 286"/>
              <a:gd name="T5" fmla="*/ 2147483646 h 571"/>
              <a:gd name="T6" fmla="*/ 0 w 286"/>
              <a:gd name="T7" fmla="*/ 0 h 57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xtLst/>
        </p:spPr>
        <p:txBody>
          <a:bodyPr/>
          <a:lstStyle/>
          <a:p>
            <a:endParaRPr lang="zh-CN" altLang="en-US" sz="975"/>
          </a:p>
        </p:txBody>
      </p:sp>
      <p:sp>
        <p:nvSpPr>
          <p:cNvPr id="7" name="原创设计师QQ598969553      _22">
            <a:extLst>
              <a:ext uri="{FF2B5EF4-FFF2-40B4-BE49-F238E27FC236}">
                <a16:creationId xmlns:a16="http://schemas.microsoft.com/office/drawing/2014/main" id="{755B13AF-B717-48D7-9730-6EF8059D1505}"/>
              </a:ext>
            </a:extLst>
          </p:cNvPr>
          <p:cNvSpPr/>
          <p:nvPr/>
        </p:nvSpPr>
        <p:spPr bwMode="auto">
          <a:xfrm>
            <a:off x="5374483" y="1137843"/>
            <a:ext cx="269081" cy="535781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 sz="975"/>
          </a:p>
        </p:txBody>
      </p:sp>
      <p:sp>
        <p:nvSpPr>
          <p:cNvPr id="8" name="原创设计师QQ598969553      _6">
            <a:extLst>
              <a:ext uri="{FF2B5EF4-FFF2-40B4-BE49-F238E27FC236}">
                <a16:creationId xmlns:a16="http://schemas.microsoft.com/office/drawing/2014/main" id="{6085DC03-7A40-4EE9-BFA3-074E8823AC6E}"/>
              </a:ext>
            </a:extLst>
          </p:cNvPr>
          <p:cNvSpPr>
            <a:spLocks/>
          </p:cNvSpPr>
          <p:nvPr/>
        </p:nvSpPr>
        <p:spPr bwMode="auto">
          <a:xfrm>
            <a:off x="4398169" y="3769875"/>
            <a:ext cx="326231" cy="652463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975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8B93C4A-A517-4DA4-91A4-7F16A7AE7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7F0C-EB34-41CB-8EF6-06CBDD03DBB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21317C0-C00A-4C11-B00C-56964001D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7F0C-EB34-41CB-8EF6-06CBDD03DBBA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3" name="原创设计师QQ598969553      _1">
            <a:extLst>
              <a:ext uri="{FF2B5EF4-FFF2-40B4-BE49-F238E27FC236}">
                <a16:creationId xmlns:a16="http://schemas.microsoft.com/office/drawing/2014/main" id="{5BDC99B0-2779-497B-AC20-B10662DE22CF}"/>
              </a:ext>
            </a:extLst>
          </p:cNvPr>
          <p:cNvSpPr/>
          <p:nvPr/>
        </p:nvSpPr>
        <p:spPr bwMode="auto">
          <a:xfrm>
            <a:off x="2" y="429142"/>
            <a:ext cx="241697" cy="482204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zh-CN" altLang="en-US" sz="975"/>
          </a:p>
        </p:txBody>
      </p:sp>
      <p:sp>
        <p:nvSpPr>
          <p:cNvPr id="4" name="原创设计师QQ598969553      _2">
            <a:extLst>
              <a:ext uri="{FF2B5EF4-FFF2-40B4-BE49-F238E27FC236}">
                <a16:creationId xmlns:a16="http://schemas.microsoft.com/office/drawing/2014/main" id="{FE3AEB1B-ADCB-4C96-8E9F-25A1DF33E1DE}"/>
              </a:ext>
            </a:extLst>
          </p:cNvPr>
          <p:cNvSpPr>
            <a:spLocks/>
          </p:cNvSpPr>
          <p:nvPr/>
        </p:nvSpPr>
        <p:spPr bwMode="auto">
          <a:xfrm>
            <a:off x="75011" y="598211"/>
            <a:ext cx="161925" cy="325041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975"/>
          </a:p>
        </p:txBody>
      </p:sp>
      <p:sp>
        <p:nvSpPr>
          <p:cNvPr id="5" name="原创设计师QQ598969553      _5">
            <a:extLst>
              <a:ext uri="{FF2B5EF4-FFF2-40B4-BE49-F238E27FC236}">
                <a16:creationId xmlns:a16="http://schemas.microsoft.com/office/drawing/2014/main" id="{8BCD1044-C0CA-46E8-AD08-01E08595F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575591"/>
            <a:ext cx="15869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ru-RU" altLang="zh-CN" sz="1800" dirty="0">
                <a:solidFill>
                  <a:schemeClr val="accent2"/>
                </a:solidFill>
                <a:latin typeface="+mj-lt"/>
                <a:ea typeface="微软雅黑" pitchFamily="34" charset="-122"/>
                <a:cs typeface="宋体" pitchFamily="2" charset="-122"/>
              </a:rPr>
              <a:t>ВОЗМОЖНОСТИ</a:t>
            </a:r>
            <a:endParaRPr lang="en-US" altLang="zh-CN" sz="1800" dirty="0">
              <a:solidFill>
                <a:schemeClr val="accent2"/>
              </a:solidFill>
              <a:latin typeface="+mj-lt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12" name="原创设计师QQ598969553      _3">
            <a:extLst>
              <a:ext uri="{FF2B5EF4-FFF2-40B4-BE49-F238E27FC236}">
                <a16:creationId xmlns:a16="http://schemas.microsoft.com/office/drawing/2014/main" id="{D6354BFE-EF8A-433E-8516-2A81207FFC3E}"/>
              </a:ext>
            </a:extLst>
          </p:cNvPr>
          <p:cNvSpPr/>
          <p:nvPr/>
        </p:nvSpPr>
        <p:spPr bwMode="auto">
          <a:xfrm>
            <a:off x="2371726" y="1966914"/>
            <a:ext cx="2110979" cy="1860947"/>
          </a:xfrm>
          <a:custGeom>
            <a:avLst/>
            <a:gdLst>
              <a:gd name="T0" fmla="*/ 243 w 1370"/>
              <a:gd name="T1" fmla="*/ 0 h 1207"/>
              <a:gd name="T2" fmla="*/ 0 w 1370"/>
              <a:gd name="T3" fmla="*/ 523 h 1207"/>
              <a:gd name="T4" fmla="*/ 685 w 1370"/>
              <a:gd name="T5" fmla="*/ 1207 h 1207"/>
              <a:gd name="T6" fmla="*/ 1370 w 1370"/>
              <a:gd name="T7" fmla="*/ 523 h 1207"/>
              <a:gd name="T8" fmla="*/ 1127 w 1370"/>
              <a:gd name="T9" fmla="*/ 0 h 1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0" h="1207">
                <a:moveTo>
                  <a:pt x="243" y="0"/>
                </a:moveTo>
                <a:cubicBezTo>
                  <a:pt x="94" y="125"/>
                  <a:pt x="0" y="313"/>
                  <a:pt x="0" y="523"/>
                </a:cubicBezTo>
                <a:cubicBezTo>
                  <a:pt x="0" y="901"/>
                  <a:pt x="307" y="1207"/>
                  <a:pt x="685" y="1207"/>
                </a:cubicBezTo>
                <a:cubicBezTo>
                  <a:pt x="1063" y="1207"/>
                  <a:pt x="1370" y="901"/>
                  <a:pt x="1370" y="523"/>
                </a:cubicBezTo>
                <a:cubicBezTo>
                  <a:pt x="1370" y="313"/>
                  <a:pt x="1276" y="125"/>
                  <a:pt x="1127" y="0"/>
                </a:cubicBezTo>
              </a:path>
            </a:pathLst>
          </a:cu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 sz="975"/>
          </a:p>
        </p:txBody>
      </p:sp>
      <p:sp>
        <p:nvSpPr>
          <p:cNvPr id="13" name="原创设计师QQ598969553      _4">
            <a:extLst>
              <a:ext uri="{FF2B5EF4-FFF2-40B4-BE49-F238E27FC236}">
                <a16:creationId xmlns:a16="http://schemas.microsoft.com/office/drawing/2014/main" id="{035BA8F5-D330-4B0B-A462-D7E231C73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1030" y="1888331"/>
            <a:ext cx="325040" cy="325041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/>
            <a:r>
              <a:rPr lang="en-US" altLang="zh-CN" sz="975">
                <a:solidFill>
                  <a:schemeClr val="bg1"/>
                </a:solidFill>
              </a:rPr>
              <a:t>01</a:t>
            </a:r>
            <a:endParaRPr lang="zh-CN" altLang="en-US" sz="975">
              <a:solidFill>
                <a:schemeClr val="bg1"/>
              </a:solidFill>
            </a:endParaRPr>
          </a:p>
        </p:txBody>
      </p:sp>
      <p:sp>
        <p:nvSpPr>
          <p:cNvPr id="14" name="原创设计师QQ598969553      _5">
            <a:extLst>
              <a:ext uri="{FF2B5EF4-FFF2-40B4-BE49-F238E27FC236}">
                <a16:creationId xmlns:a16="http://schemas.microsoft.com/office/drawing/2014/main" id="{FFC95EBA-A45D-4BB7-B546-554B0F7A3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610" y="2540795"/>
            <a:ext cx="325040" cy="326231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/>
            <a:r>
              <a:rPr lang="en-US" altLang="zh-CN" sz="975">
                <a:solidFill>
                  <a:schemeClr val="bg1"/>
                </a:solidFill>
              </a:rPr>
              <a:t>02</a:t>
            </a:r>
            <a:endParaRPr lang="zh-CN" altLang="en-US" sz="975">
              <a:solidFill>
                <a:schemeClr val="bg1"/>
              </a:solidFill>
            </a:endParaRPr>
          </a:p>
        </p:txBody>
      </p:sp>
      <p:sp>
        <p:nvSpPr>
          <p:cNvPr id="15" name="原创设计师QQ598969553      _6">
            <a:extLst>
              <a:ext uri="{FF2B5EF4-FFF2-40B4-BE49-F238E27FC236}">
                <a16:creationId xmlns:a16="http://schemas.microsoft.com/office/drawing/2014/main" id="{824B1C76-AFE0-41B1-85B4-B3A993EEE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77" y="3206355"/>
            <a:ext cx="326231" cy="3250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0" tIns="0" rIns="0" bIns="0"/>
          <a:lstStyle/>
          <a:p>
            <a:pPr algn="ctr">
              <a:defRPr/>
            </a:pPr>
            <a:r>
              <a:rPr lang="en-US" altLang="zh-CN" sz="975" dirty="0">
                <a:solidFill>
                  <a:schemeClr val="bg1"/>
                </a:solidFill>
              </a:rPr>
              <a:t>03</a:t>
            </a:r>
            <a:endParaRPr lang="zh-CN" altLang="en-US" sz="975" dirty="0">
              <a:solidFill>
                <a:schemeClr val="bg1"/>
              </a:solidFill>
            </a:endParaRPr>
          </a:p>
        </p:txBody>
      </p:sp>
      <p:sp>
        <p:nvSpPr>
          <p:cNvPr id="16" name="原创设计师QQ598969553      _7">
            <a:extLst>
              <a:ext uri="{FF2B5EF4-FFF2-40B4-BE49-F238E27FC236}">
                <a16:creationId xmlns:a16="http://schemas.microsoft.com/office/drawing/2014/main" id="{F45596F7-74E0-4259-A5B7-8953958BB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119" y="1888331"/>
            <a:ext cx="327422" cy="32504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lIns="0" tIns="0" rIns="0" bIns="0"/>
          <a:lstStyle/>
          <a:p>
            <a:pPr algn="ctr">
              <a:defRPr/>
            </a:pPr>
            <a:r>
              <a:rPr lang="en-US" altLang="zh-CN" sz="975" dirty="0">
                <a:solidFill>
                  <a:schemeClr val="bg1"/>
                </a:solidFill>
              </a:rPr>
              <a:t>04</a:t>
            </a:r>
            <a:endParaRPr lang="zh-CN" altLang="en-US" sz="975" dirty="0">
              <a:solidFill>
                <a:schemeClr val="bg1"/>
              </a:solidFill>
            </a:endParaRPr>
          </a:p>
        </p:txBody>
      </p:sp>
      <p:sp>
        <p:nvSpPr>
          <p:cNvPr id="17" name="原创设计师QQ598969553      _8">
            <a:extLst>
              <a:ext uri="{FF2B5EF4-FFF2-40B4-BE49-F238E27FC236}">
                <a16:creationId xmlns:a16="http://schemas.microsoft.com/office/drawing/2014/main" id="{40AA54A6-1EE8-4293-8551-ADBCE9695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589" y="2540795"/>
            <a:ext cx="327422" cy="32623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lIns="0" tIns="0" rIns="0" bIns="0"/>
          <a:lstStyle/>
          <a:p>
            <a:pPr algn="ctr">
              <a:defRPr/>
            </a:pPr>
            <a:r>
              <a:rPr lang="en-US" altLang="zh-CN" sz="975" dirty="0">
                <a:solidFill>
                  <a:schemeClr val="bg1"/>
                </a:solidFill>
              </a:rPr>
              <a:t>05</a:t>
            </a:r>
            <a:endParaRPr lang="zh-CN" altLang="en-US" sz="975" dirty="0">
              <a:solidFill>
                <a:schemeClr val="bg1"/>
              </a:solidFill>
            </a:endParaRPr>
          </a:p>
        </p:txBody>
      </p:sp>
      <p:sp>
        <p:nvSpPr>
          <p:cNvPr id="18" name="原创设计师QQ598969553      _9">
            <a:extLst>
              <a:ext uri="{FF2B5EF4-FFF2-40B4-BE49-F238E27FC236}">
                <a16:creationId xmlns:a16="http://schemas.microsoft.com/office/drawing/2014/main" id="{C4E749A8-34C5-4C04-9265-EED18C784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514" y="3206355"/>
            <a:ext cx="326231" cy="3250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lIns="0" tIns="0" rIns="0" bIns="0"/>
          <a:lstStyle/>
          <a:p>
            <a:pPr algn="ctr">
              <a:defRPr/>
            </a:pPr>
            <a:r>
              <a:rPr lang="en-US" altLang="zh-CN" sz="975" dirty="0">
                <a:solidFill>
                  <a:schemeClr val="bg1"/>
                </a:solidFill>
              </a:rPr>
              <a:t>06</a:t>
            </a:r>
            <a:endParaRPr lang="zh-CN" altLang="en-US" sz="975" dirty="0">
              <a:solidFill>
                <a:schemeClr val="bg1"/>
              </a:solidFill>
            </a:endParaRPr>
          </a:p>
        </p:txBody>
      </p:sp>
      <p:sp>
        <p:nvSpPr>
          <p:cNvPr id="19" name="原创设计师QQ598969553      _10">
            <a:extLst>
              <a:ext uri="{FF2B5EF4-FFF2-40B4-BE49-F238E27FC236}">
                <a16:creationId xmlns:a16="http://schemas.microsoft.com/office/drawing/2014/main" id="{F8C0A1CD-D0AF-4854-BD54-7351E9E71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2705" y="1939372"/>
            <a:ext cx="1725215" cy="15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225"/>
              </a:spcBef>
              <a:defRPr/>
            </a:pPr>
            <a:r>
              <a:rPr lang="ru-RU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ВЫПОЛНЕНИЕ ЗАЯВКИ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原创设计师QQ598969553      _11">
            <a:extLst>
              <a:ext uri="{FF2B5EF4-FFF2-40B4-BE49-F238E27FC236}">
                <a16:creationId xmlns:a16="http://schemas.microsoft.com/office/drawing/2014/main" id="{A80B38A6-3F95-4397-B175-A8071BCAF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9170" y="2606276"/>
            <a:ext cx="1724025" cy="15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225"/>
              </a:spcBef>
              <a:defRPr/>
            </a:pPr>
            <a:r>
              <a:rPr lang="ru-RU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ЗАКРЫТИЕ ЗАЯВКИ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原创设计师QQ598969553      _12">
            <a:extLst>
              <a:ext uri="{FF2B5EF4-FFF2-40B4-BE49-F238E27FC236}">
                <a16:creationId xmlns:a16="http://schemas.microsoft.com/office/drawing/2014/main" id="{763A20A7-90A3-41A5-A7B8-6EE6A1E66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8193" y="3331469"/>
            <a:ext cx="2110979" cy="317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225"/>
              </a:spcBef>
              <a:defRPr/>
            </a:pPr>
            <a:r>
              <a:rPr lang="ru-RU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АНАЛИТИКА ВЫПОЛНЕНИЯ ВСЕХ ЗАЯВОК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原创设计师QQ598969553      _13">
            <a:extLst>
              <a:ext uri="{FF2B5EF4-FFF2-40B4-BE49-F238E27FC236}">
                <a16:creationId xmlns:a16="http://schemas.microsoft.com/office/drawing/2014/main" id="{2CDA522E-3791-4851-BDE6-A2AADF47C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506" y="1948767"/>
            <a:ext cx="1799035" cy="326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  <a:spcBef>
                <a:spcPts val="225"/>
              </a:spcBef>
              <a:defRPr/>
            </a:pPr>
            <a:r>
              <a:rPr lang="ru-RU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ПОДАЧА ЗАВКИ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20000"/>
              </a:lnSpc>
              <a:spcBef>
                <a:spcPts val="225"/>
              </a:spcBef>
              <a:defRPr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23" name="原创设计师QQ598969553      _14">
            <a:extLst>
              <a:ext uri="{FF2B5EF4-FFF2-40B4-BE49-F238E27FC236}">
                <a16:creationId xmlns:a16="http://schemas.microsoft.com/office/drawing/2014/main" id="{D7207E9B-A817-474B-AF6B-E641ABF91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320" y="2619528"/>
            <a:ext cx="1799035" cy="15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  <a:spcBef>
                <a:spcPts val="225"/>
              </a:spcBef>
              <a:defRPr/>
            </a:pPr>
            <a:r>
              <a:rPr lang="ru-RU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ПРОВЕРКА ЗАЯВКИ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原创设计师QQ598969553      _15">
            <a:extLst>
              <a:ext uri="{FF2B5EF4-FFF2-40B4-BE49-F238E27FC236}">
                <a16:creationId xmlns:a16="http://schemas.microsoft.com/office/drawing/2014/main" id="{E9B95BE7-B027-402D-95A2-1E1EA7894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544" y="3317027"/>
            <a:ext cx="1800225" cy="15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  <a:spcBef>
                <a:spcPts val="225"/>
              </a:spcBef>
              <a:defRPr/>
            </a:pPr>
            <a:r>
              <a:rPr lang="ru-RU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ПРИНЯТИЕ ЗАЯВКИ В РАБОТУ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897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原创设计师QQ598969553      _7">
            <a:extLst>
              <a:ext uri="{FF2B5EF4-FFF2-40B4-BE49-F238E27FC236}">
                <a16:creationId xmlns:a16="http://schemas.microsoft.com/office/drawing/2014/main" id="{5835D427-6871-4321-9CBB-083CCB88D3FE}"/>
              </a:ext>
            </a:extLst>
          </p:cNvPr>
          <p:cNvSpPr>
            <a:spLocks/>
          </p:cNvSpPr>
          <p:nvPr/>
        </p:nvSpPr>
        <p:spPr bwMode="auto">
          <a:xfrm>
            <a:off x="939828" y="3709245"/>
            <a:ext cx="201215" cy="403622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975"/>
          </a:p>
        </p:txBody>
      </p:sp>
      <p:sp>
        <p:nvSpPr>
          <p:cNvPr id="30" name="原创设计师QQ598969553      _1"/>
          <p:cNvSpPr/>
          <p:nvPr/>
        </p:nvSpPr>
        <p:spPr bwMode="auto">
          <a:xfrm>
            <a:off x="2" y="479942"/>
            <a:ext cx="241697" cy="482204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zh-CN" altLang="en-US" sz="975"/>
          </a:p>
        </p:txBody>
      </p:sp>
      <p:sp>
        <p:nvSpPr>
          <p:cNvPr id="31" name="原创设计师QQ598969553      _2"/>
          <p:cNvSpPr>
            <a:spLocks/>
          </p:cNvSpPr>
          <p:nvPr/>
        </p:nvSpPr>
        <p:spPr bwMode="auto">
          <a:xfrm>
            <a:off x="75011" y="649011"/>
            <a:ext cx="161925" cy="325041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975"/>
          </a:p>
        </p:txBody>
      </p:sp>
      <p:sp>
        <p:nvSpPr>
          <p:cNvPr id="34" name="原创设计师QQ598969553      _5"/>
          <p:cNvSpPr>
            <a:spLocks noChangeArrowheads="1"/>
          </p:cNvSpPr>
          <p:nvPr/>
        </p:nvSpPr>
        <p:spPr bwMode="auto">
          <a:xfrm>
            <a:off x="338138" y="626391"/>
            <a:ext cx="16350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ru-RU" altLang="zh-CN" sz="1800" dirty="0">
                <a:solidFill>
                  <a:schemeClr val="accent2"/>
                </a:solidFill>
                <a:latin typeface="+mj-lt"/>
                <a:ea typeface="微软雅黑" pitchFamily="34" charset="-122"/>
                <a:cs typeface="宋体" pitchFamily="2" charset="-122"/>
              </a:rPr>
              <a:t>ПРЕИМУЩЕСТВА</a:t>
            </a:r>
            <a:endParaRPr lang="en-US" altLang="zh-CN" sz="1800" dirty="0">
              <a:solidFill>
                <a:schemeClr val="accent2"/>
              </a:solidFill>
              <a:latin typeface="+mj-lt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35" name="原创设计师QQ598969553      _6"/>
          <p:cNvSpPr>
            <a:spLocks noChangeArrowheads="1"/>
          </p:cNvSpPr>
          <p:nvPr/>
        </p:nvSpPr>
        <p:spPr bwMode="auto">
          <a:xfrm>
            <a:off x="31380" y="1632349"/>
            <a:ext cx="2418160" cy="2416969"/>
          </a:xfrm>
          <a:prstGeom prst="diamond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975"/>
          </a:p>
        </p:txBody>
      </p:sp>
      <p:sp>
        <p:nvSpPr>
          <p:cNvPr id="36" name="原创设计师QQ598969553      _7"/>
          <p:cNvSpPr>
            <a:spLocks/>
          </p:cNvSpPr>
          <p:nvPr/>
        </p:nvSpPr>
        <p:spPr bwMode="auto">
          <a:xfrm>
            <a:off x="2159028" y="2424114"/>
            <a:ext cx="201215" cy="403622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975"/>
          </a:p>
        </p:txBody>
      </p:sp>
      <p:sp>
        <p:nvSpPr>
          <p:cNvPr id="37" name="原创设计师QQ598969553      _8"/>
          <p:cNvSpPr>
            <a:spLocks/>
          </p:cNvSpPr>
          <p:nvPr/>
        </p:nvSpPr>
        <p:spPr bwMode="auto">
          <a:xfrm>
            <a:off x="896965" y="3596879"/>
            <a:ext cx="202406" cy="404813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975"/>
          </a:p>
        </p:txBody>
      </p:sp>
      <p:cxnSp>
        <p:nvCxnSpPr>
          <p:cNvPr id="38" name="原创设计师QQ598969553      _9"/>
          <p:cNvCxnSpPr/>
          <p:nvPr/>
        </p:nvCxnSpPr>
        <p:spPr>
          <a:xfrm>
            <a:off x="1943524" y="1760935"/>
            <a:ext cx="2738438" cy="2738438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原创设计师QQ598969553      _10"/>
          <p:cNvSpPr/>
          <p:nvPr/>
        </p:nvSpPr>
        <p:spPr>
          <a:xfrm>
            <a:off x="2435253" y="2251474"/>
            <a:ext cx="53578" cy="5476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EEEF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975"/>
          </a:p>
        </p:txBody>
      </p:sp>
      <p:sp>
        <p:nvSpPr>
          <p:cNvPr id="40" name="原创设计师QQ598969553      _11"/>
          <p:cNvSpPr>
            <a:spLocks noChangeArrowheads="1"/>
          </p:cNvSpPr>
          <p:nvPr/>
        </p:nvSpPr>
        <p:spPr bwMode="auto">
          <a:xfrm>
            <a:off x="2651428" y="2090739"/>
            <a:ext cx="297412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ru-RU" altLang="zh-CN" sz="1200" u="sng" dirty="0">
                <a:solidFill>
                  <a:srgbClr val="53585E"/>
                </a:solidFill>
                <a:latin typeface="Arial" charset="0"/>
                <a:cs typeface="Arial" charset="0"/>
              </a:rPr>
              <a:t>Интуитивно понятный интерфейс</a:t>
            </a:r>
            <a:endParaRPr lang="zh-CN" altLang="en-US" sz="1200" u="sng" dirty="0">
              <a:solidFill>
                <a:srgbClr val="53585E"/>
              </a:solidFill>
              <a:latin typeface="Arial" charset="0"/>
              <a:cs typeface="Arial" charset="0"/>
            </a:endParaRPr>
          </a:p>
        </p:txBody>
      </p:sp>
      <p:sp>
        <p:nvSpPr>
          <p:cNvPr id="42" name="原创设计师QQ598969553      _13"/>
          <p:cNvSpPr/>
          <p:nvPr/>
        </p:nvSpPr>
        <p:spPr>
          <a:xfrm>
            <a:off x="2968653" y="2787255"/>
            <a:ext cx="54769" cy="5357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EEEF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975">
              <a:solidFill>
                <a:srgbClr val="C80D1F"/>
              </a:solidFill>
            </a:endParaRPr>
          </a:p>
        </p:txBody>
      </p:sp>
      <p:sp>
        <p:nvSpPr>
          <p:cNvPr id="43" name="原创设计师QQ598969553      _14"/>
          <p:cNvSpPr>
            <a:spLocks noChangeArrowheads="1"/>
          </p:cNvSpPr>
          <p:nvPr/>
        </p:nvSpPr>
        <p:spPr bwMode="auto">
          <a:xfrm>
            <a:off x="3179391" y="2625330"/>
            <a:ext cx="287298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ru-RU" altLang="zh-CN" sz="1200" u="sng" dirty="0">
                <a:solidFill>
                  <a:srgbClr val="53585E"/>
                </a:solidFill>
                <a:latin typeface="Arial" charset="0"/>
                <a:cs typeface="Arial" charset="0"/>
              </a:rPr>
              <a:t>Быстрая подача заявок различного типа</a:t>
            </a:r>
            <a:endParaRPr lang="zh-CN" altLang="en-US" sz="1200" u="sng" dirty="0">
              <a:solidFill>
                <a:srgbClr val="53585E"/>
              </a:solidFill>
              <a:latin typeface="Arial" charset="0"/>
              <a:cs typeface="Arial" charset="0"/>
            </a:endParaRPr>
          </a:p>
        </p:txBody>
      </p:sp>
      <p:sp>
        <p:nvSpPr>
          <p:cNvPr id="45" name="原创设计师QQ598969553      _16"/>
          <p:cNvSpPr/>
          <p:nvPr/>
        </p:nvSpPr>
        <p:spPr>
          <a:xfrm>
            <a:off x="3509196" y="3325416"/>
            <a:ext cx="53578" cy="5357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EEEF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975"/>
          </a:p>
        </p:txBody>
      </p:sp>
      <p:sp>
        <p:nvSpPr>
          <p:cNvPr id="46" name="原创设计师QQ598969553      _17"/>
          <p:cNvSpPr>
            <a:spLocks noChangeArrowheads="1"/>
          </p:cNvSpPr>
          <p:nvPr/>
        </p:nvSpPr>
        <p:spPr bwMode="auto">
          <a:xfrm>
            <a:off x="3718747" y="3163492"/>
            <a:ext cx="24181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ru-RU" altLang="zh-CN" sz="1200" u="sng" dirty="0">
                <a:solidFill>
                  <a:srgbClr val="53585E"/>
                </a:solidFill>
                <a:latin typeface="Arial" charset="0"/>
                <a:cs typeface="Arial" charset="0"/>
              </a:rPr>
              <a:t>Удобное отслеживание заявок</a:t>
            </a:r>
            <a:endParaRPr lang="zh-CN" altLang="en-US" sz="1200" u="sng" dirty="0">
              <a:solidFill>
                <a:srgbClr val="53585E"/>
              </a:solidFill>
              <a:latin typeface="Arial" charset="0"/>
              <a:cs typeface="Arial" charset="0"/>
            </a:endParaRPr>
          </a:p>
        </p:txBody>
      </p:sp>
      <p:sp>
        <p:nvSpPr>
          <p:cNvPr id="49" name="原创设计师QQ598969553      _19"/>
          <p:cNvSpPr/>
          <p:nvPr/>
        </p:nvSpPr>
        <p:spPr>
          <a:xfrm>
            <a:off x="4046168" y="3863580"/>
            <a:ext cx="54769" cy="5357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EEEF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975"/>
          </a:p>
        </p:txBody>
      </p:sp>
      <p:sp>
        <p:nvSpPr>
          <p:cNvPr id="50" name="原创设计师QQ598969553      _20"/>
          <p:cNvSpPr>
            <a:spLocks noChangeArrowheads="1"/>
          </p:cNvSpPr>
          <p:nvPr/>
        </p:nvSpPr>
        <p:spPr bwMode="auto">
          <a:xfrm>
            <a:off x="4255715" y="3701655"/>
            <a:ext cx="249626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ru-RU" altLang="zh-CN" sz="1200" u="sng" dirty="0">
                <a:solidFill>
                  <a:srgbClr val="53585E"/>
                </a:solidFill>
                <a:latin typeface="Arial" charset="0"/>
                <a:cs typeface="Arial" charset="0"/>
              </a:rPr>
              <a:t>Аналитика и отчетность</a:t>
            </a:r>
            <a:endParaRPr lang="zh-CN" altLang="en-US" sz="1200" u="sng" dirty="0">
              <a:solidFill>
                <a:srgbClr val="53585E"/>
              </a:solidFill>
              <a:latin typeface="Arial" charset="0"/>
              <a:cs typeface="Arial" charset="0"/>
            </a:endParaRPr>
          </a:p>
        </p:txBody>
      </p:sp>
      <p:sp>
        <p:nvSpPr>
          <p:cNvPr id="52" name="原创设计师QQ598969553      _22"/>
          <p:cNvSpPr/>
          <p:nvPr/>
        </p:nvSpPr>
        <p:spPr bwMode="auto">
          <a:xfrm>
            <a:off x="304034" y="2572943"/>
            <a:ext cx="269081" cy="535781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 sz="975"/>
          </a:p>
        </p:txBody>
      </p:sp>
      <p:pic>
        <p:nvPicPr>
          <p:cNvPr id="9240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87241" y="14564916"/>
            <a:ext cx="1483519" cy="383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原创设计师QQ598969553      _8">
            <a:extLst>
              <a:ext uri="{FF2B5EF4-FFF2-40B4-BE49-F238E27FC236}">
                <a16:creationId xmlns:a16="http://schemas.microsoft.com/office/drawing/2014/main" id="{E2B98C15-9F68-42FE-8B8D-EB0FA00F2B62}"/>
              </a:ext>
            </a:extLst>
          </p:cNvPr>
          <p:cNvSpPr>
            <a:spLocks/>
          </p:cNvSpPr>
          <p:nvPr/>
        </p:nvSpPr>
        <p:spPr bwMode="auto">
          <a:xfrm>
            <a:off x="2177483" y="2351161"/>
            <a:ext cx="202406" cy="404813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975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2B670EC-F53B-47B5-9625-FE4F4F7C2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0864" y="4747386"/>
            <a:ext cx="1543050" cy="273844"/>
          </a:xfrm>
        </p:spPr>
        <p:txBody>
          <a:bodyPr/>
          <a:lstStyle/>
          <a:p>
            <a:fld id="{B37F7F0C-EB34-41CB-8EF6-06CBDD03DBB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66C1B99-17D7-470F-9055-B4E8EC31B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7F0C-EB34-41CB-8EF6-06CBDD03DBBA}" type="slidenum">
              <a:rPr lang="zh-CN" altLang="en-US" smtClean="0"/>
              <a:pPr/>
              <a:t>5</a:t>
            </a:fld>
            <a:endParaRPr lang="zh-CN" altLang="en-US"/>
          </a:p>
        </p:txBody>
      </p:sp>
      <p:cxnSp>
        <p:nvCxnSpPr>
          <p:cNvPr id="3" name="原创设计师QQ598969553      _1">
            <a:extLst>
              <a:ext uri="{FF2B5EF4-FFF2-40B4-BE49-F238E27FC236}">
                <a16:creationId xmlns:a16="http://schemas.microsoft.com/office/drawing/2014/main" id="{4C2F39E5-03DB-4658-A523-7CA7CA9F7EED}"/>
              </a:ext>
            </a:extLst>
          </p:cNvPr>
          <p:cNvCxnSpPr/>
          <p:nvPr>
            <p:custDataLst>
              <p:tags r:id="rId1"/>
            </p:custDataLst>
          </p:nvPr>
        </p:nvCxnSpPr>
        <p:spPr>
          <a:xfrm>
            <a:off x="0" y="2798864"/>
            <a:ext cx="685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原创设计师QQ598969553      _4">
            <a:extLst>
              <a:ext uri="{FF2B5EF4-FFF2-40B4-BE49-F238E27FC236}">
                <a16:creationId xmlns:a16="http://schemas.microsoft.com/office/drawing/2014/main" id="{97C72063-B2C6-4BDF-BBE4-7D2474ED06D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271186" y="2742906"/>
            <a:ext cx="123825" cy="12382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 defTabSz="51430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5" name="原创设计师QQ598969553      _5">
            <a:extLst>
              <a:ext uri="{FF2B5EF4-FFF2-40B4-BE49-F238E27FC236}">
                <a16:creationId xmlns:a16="http://schemas.microsoft.com/office/drawing/2014/main" id="{A575DF00-182D-4B33-AFEE-775C51497B77}"/>
              </a:ext>
            </a:extLst>
          </p:cNvPr>
          <p:cNvCxnSpPr>
            <a:stCxn id="4" idx="0"/>
          </p:cNvCxnSpPr>
          <p:nvPr>
            <p:custDataLst>
              <p:tags r:id="rId3"/>
            </p:custDataLst>
          </p:nvPr>
        </p:nvCxnSpPr>
        <p:spPr>
          <a:xfrm flipV="1">
            <a:off x="2333098" y="2470252"/>
            <a:ext cx="0" cy="27265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原创设计师QQ598969553      _6">
            <a:extLst>
              <a:ext uri="{FF2B5EF4-FFF2-40B4-BE49-F238E27FC236}">
                <a16:creationId xmlns:a16="http://schemas.microsoft.com/office/drawing/2014/main" id="{687D83E0-7595-486F-9B79-1D9DE878FE6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413120" y="2742906"/>
            <a:ext cx="123825" cy="12382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 defTabSz="51430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7" name="原创设计师QQ598969553      _7">
            <a:extLst>
              <a:ext uri="{FF2B5EF4-FFF2-40B4-BE49-F238E27FC236}">
                <a16:creationId xmlns:a16="http://schemas.microsoft.com/office/drawing/2014/main" id="{39C1FB6F-31AA-444B-9745-607C41823C01}"/>
              </a:ext>
            </a:extLst>
          </p:cNvPr>
          <p:cNvCxnSpPr>
            <a:stCxn id="6" idx="0"/>
          </p:cNvCxnSpPr>
          <p:nvPr>
            <p:custDataLst>
              <p:tags r:id="rId5"/>
            </p:custDataLst>
          </p:nvPr>
        </p:nvCxnSpPr>
        <p:spPr>
          <a:xfrm flipV="1">
            <a:off x="4475032" y="2470252"/>
            <a:ext cx="0" cy="27265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原创设计师QQ598969553      _8">
            <a:extLst>
              <a:ext uri="{FF2B5EF4-FFF2-40B4-BE49-F238E27FC236}">
                <a16:creationId xmlns:a16="http://schemas.microsoft.com/office/drawing/2014/main" id="{7A6629F5-E551-4B4A-AD5D-6AA5A7DB2D2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V="1">
            <a:off x="1199624" y="2732189"/>
            <a:ext cx="123825" cy="125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 defTabSz="51430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9" name="原创设计师QQ598969553      _9">
            <a:extLst>
              <a:ext uri="{FF2B5EF4-FFF2-40B4-BE49-F238E27FC236}">
                <a16:creationId xmlns:a16="http://schemas.microsoft.com/office/drawing/2014/main" id="{0B5F28AC-B664-4784-B068-CBF037AC8B4A}"/>
              </a:ext>
            </a:extLst>
          </p:cNvPr>
          <p:cNvCxnSpPr>
            <a:stCxn id="8" idx="0"/>
          </p:cNvCxnSpPr>
          <p:nvPr>
            <p:custDataLst>
              <p:tags r:id="rId7"/>
            </p:custDataLst>
          </p:nvPr>
        </p:nvCxnSpPr>
        <p:spPr>
          <a:xfrm flipH="1">
            <a:off x="1261536" y="2857206"/>
            <a:ext cx="0" cy="27265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原创设计师QQ598969553      _10">
            <a:extLst>
              <a:ext uri="{FF2B5EF4-FFF2-40B4-BE49-F238E27FC236}">
                <a16:creationId xmlns:a16="http://schemas.microsoft.com/office/drawing/2014/main" id="{58EFB007-27DE-472C-8473-4310D067087C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V="1">
            <a:off x="3342748" y="2732189"/>
            <a:ext cx="122634" cy="125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 defTabSz="51430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原创设计师QQ598969553      _11">
            <a:extLst>
              <a:ext uri="{FF2B5EF4-FFF2-40B4-BE49-F238E27FC236}">
                <a16:creationId xmlns:a16="http://schemas.microsoft.com/office/drawing/2014/main" id="{8019C340-938B-4539-A79B-7114D8E686C8}"/>
              </a:ext>
            </a:extLst>
          </p:cNvPr>
          <p:cNvCxnSpPr>
            <a:stCxn id="10" idx="0"/>
          </p:cNvCxnSpPr>
          <p:nvPr>
            <p:custDataLst>
              <p:tags r:id="rId9"/>
            </p:custDataLst>
          </p:nvPr>
        </p:nvCxnSpPr>
        <p:spPr>
          <a:xfrm flipH="1">
            <a:off x="3403470" y="2857206"/>
            <a:ext cx="0" cy="27265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原创设计师QQ598969553      _12">
            <a:extLst>
              <a:ext uri="{FF2B5EF4-FFF2-40B4-BE49-F238E27FC236}">
                <a16:creationId xmlns:a16="http://schemas.microsoft.com/office/drawing/2014/main" id="{3C63AB2F-56F5-4FFA-89FF-1ECD72A7EDE9}"/>
              </a:ext>
            </a:extLst>
          </p:cNvPr>
          <p:cNvGrpSpPr>
            <a:grpSpLocks/>
          </p:cNvGrpSpPr>
          <p:nvPr/>
        </p:nvGrpSpPr>
        <p:grpSpPr bwMode="auto">
          <a:xfrm>
            <a:off x="463818" y="3184627"/>
            <a:ext cx="1596628" cy="748904"/>
            <a:chOff x="2799925" y="3629191"/>
            <a:chExt cx="2128463" cy="998390"/>
          </a:xfrm>
        </p:grpSpPr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00438B88-86F9-4C48-A9CB-BB6F7206AC2D}"/>
                </a:ext>
              </a:extLst>
            </p:cNvPr>
            <p:cNvSpPr txBox="1">
              <a:spLocks/>
            </p:cNvSpPr>
            <p:nvPr/>
          </p:nvSpPr>
          <p:spPr>
            <a:xfrm>
              <a:off x="2809448" y="3840298"/>
              <a:ext cx="2118940" cy="78728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816154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ru-RU" altLang="zh-CN" sz="9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Определение ПО, среды разработки и необходимых решений</a:t>
              </a:r>
              <a:endPara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文本框 29">
              <a:extLst>
                <a:ext uri="{FF2B5EF4-FFF2-40B4-BE49-F238E27FC236}">
                  <a16:creationId xmlns:a16="http://schemas.microsoft.com/office/drawing/2014/main" id="{7C9B3760-23AF-40B0-9931-0D0154844D83}"/>
                </a:ext>
              </a:extLst>
            </p:cNvPr>
            <p:cNvSpPr txBox="1"/>
            <p:nvPr/>
          </p:nvSpPr>
          <p:spPr>
            <a:xfrm>
              <a:off x="2799925" y="3629191"/>
              <a:ext cx="2128463" cy="33850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51430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altLang="zh-CN" sz="105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Определение ПО</a:t>
              </a:r>
              <a:endParaRPr lang="zh-CN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5" name="原创设计师QQ598969553      _13">
            <a:extLst>
              <a:ext uri="{FF2B5EF4-FFF2-40B4-BE49-F238E27FC236}">
                <a16:creationId xmlns:a16="http://schemas.microsoft.com/office/drawing/2014/main" id="{4DD2AD7A-85E5-4E92-805F-B1FD58B6CA90}"/>
              </a:ext>
            </a:extLst>
          </p:cNvPr>
          <p:cNvGrpSpPr>
            <a:grpSpLocks/>
          </p:cNvGrpSpPr>
          <p:nvPr/>
        </p:nvGrpSpPr>
        <p:grpSpPr bwMode="auto">
          <a:xfrm>
            <a:off x="2605751" y="3184627"/>
            <a:ext cx="1595439" cy="926518"/>
            <a:chOff x="2799924" y="3629189"/>
            <a:chExt cx="2128464" cy="1235173"/>
          </a:xfrm>
        </p:grpSpPr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D2BFFDAD-153E-4D7F-89DE-3A6849C21721}"/>
                </a:ext>
              </a:extLst>
            </p:cNvPr>
            <p:cNvSpPr txBox="1">
              <a:spLocks/>
            </p:cNvSpPr>
            <p:nvPr/>
          </p:nvSpPr>
          <p:spPr>
            <a:xfrm>
              <a:off x="2809455" y="4077078"/>
              <a:ext cx="2118933" cy="787284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816154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ru-RU" altLang="zh-CN" sz="9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Создание детализированной схемы для описания маршрута прохождения заявки в системе</a:t>
              </a:r>
              <a:endPara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文本框 35">
              <a:extLst>
                <a:ext uri="{FF2B5EF4-FFF2-40B4-BE49-F238E27FC236}">
                  <a16:creationId xmlns:a16="http://schemas.microsoft.com/office/drawing/2014/main" id="{B0D78281-DED4-4009-90C2-B8365F89C235}"/>
                </a:ext>
              </a:extLst>
            </p:cNvPr>
            <p:cNvSpPr txBox="1"/>
            <p:nvPr/>
          </p:nvSpPr>
          <p:spPr>
            <a:xfrm>
              <a:off x="2799924" y="3629189"/>
              <a:ext cx="2128463" cy="553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51430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altLang="zh-CN" sz="105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Проработка маршрута заявки</a:t>
              </a:r>
              <a:endParaRPr lang="zh-CN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8" name="原创设计师QQ598969553      _14">
            <a:extLst>
              <a:ext uri="{FF2B5EF4-FFF2-40B4-BE49-F238E27FC236}">
                <a16:creationId xmlns:a16="http://schemas.microsoft.com/office/drawing/2014/main" id="{B064B549-4C67-4DCD-8BD5-068ABC868D20}"/>
              </a:ext>
            </a:extLst>
          </p:cNvPr>
          <p:cNvGrpSpPr>
            <a:grpSpLocks/>
          </p:cNvGrpSpPr>
          <p:nvPr/>
        </p:nvGrpSpPr>
        <p:grpSpPr bwMode="auto">
          <a:xfrm>
            <a:off x="3671362" y="1686820"/>
            <a:ext cx="1601390" cy="771839"/>
            <a:chOff x="2809471" y="4018452"/>
            <a:chExt cx="2133938" cy="1028979"/>
          </a:xfrm>
        </p:grpSpPr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5C2E49B8-9A01-4602-98D4-E1E11BE51AEB}"/>
                </a:ext>
              </a:extLst>
            </p:cNvPr>
            <p:cNvSpPr txBox="1">
              <a:spLocks/>
            </p:cNvSpPr>
            <p:nvPr/>
          </p:nvSpPr>
          <p:spPr>
            <a:xfrm>
              <a:off x="2823750" y="4018452"/>
              <a:ext cx="2119659" cy="70951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816154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ru-RU" altLang="zh-CN" sz="9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Создание базы данных для хранения всей информации системы</a:t>
              </a:r>
              <a:endPara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文本框 38">
              <a:extLst>
                <a:ext uri="{FF2B5EF4-FFF2-40B4-BE49-F238E27FC236}">
                  <a16:creationId xmlns:a16="http://schemas.microsoft.com/office/drawing/2014/main" id="{173D4461-8628-4CE4-B508-5EE9CE629B22}"/>
                </a:ext>
              </a:extLst>
            </p:cNvPr>
            <p:cNvSpPr txBox="1"/>
            <p:nvPr/>
          </p:nvSpPr>
          <p:spPr>
            <a:xfrm>
              <a:off x="2809471" y="4708922"/>
              <a:ext cx="2129179" cy="33850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51430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altLang="zh-CN" sz="105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</a:rPr>
                <a:t>Создание базы данных</a:t>
              </a:r>
              <a:endParaRPr lang="zh-CN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1" name="原创设计师QQ598969553      _15">
            <a:extLst>
              <a:ext uri="{FF2B5EF4-FFF2-40B4-BE49-F238E27FC236}">
                <a16:creationId xmlns:a16="http://schemas.microsoft.com/office/drawing/2014/main" id="{BA7829FB-AD59-400E-99A3-4F05F5BD5813}"/>
              </a:ext>
            </a:extLst>
          </p:cNvPr>
          <p:cNvGrpSpPr>
            <a:grpSpLocks/>
          </p:cNvGrpSpPr>
          <p:nvPr/>
        </p:nvGrpSpPr>
        <p:grpSpPr bwMode="auto">
          <a:xfrm>
            <a:off x="1532998" y="1686820"/>
            <a:ext cx="1600200" cy="771839"/>
            <a:chOff x="2809471" y="4018452"/>
            <a:chExt cx="2133938" cy="1028979"/>
          </a:xfrm>
        </p:grpSpPr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AA12EDDD-313A-4286-A538-1C0D43443294}"/>
                </a:ext>
              </a:extLst>
            </p:cNvPr>
            <p:cNvSpPr txBox="1">
              <a:spLocks/>
            </p:cNvSpPr>
            <p:nvPr/>
          </p:nvSpPr>
          <p:spPr>
            <a:xfrm>
              <a:off x="2823760" y="4018452"/>
              <a:ext cx="2119649" cy="70951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816154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ru-RU" altLang="zh-CN" sz="9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Проработка ролей, их функционала и возможностей</a:t>
              </a:r>
              <a:endPara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文本框 43">
              <a:extLst>
                <a:ext uri="{FF2B5EF4-FFF2-40B4-BE49-F238E27FC236}">
                  <a16:creationId xmlns:a16="http://schemas.microsoft.com/office/drawing/2014/main" id="{D7A65DA9-AD83-47F6-A235-9B3422FAC864}"/>
                </a:ext>
              </a:extLst>
            </p:cNvPr>
            <p:cNvSpPr txBox="1"/>
            <p:nvPr/>
          </p:nvSpPr>
          <p:spPr>
            <a:xfrm>
              <a:off x="2809471" y="4708922"/>
              <a:ext cx="2129175" cy="33850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51430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altLang="zh-CN" sz="105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</a:rPr>
                <a:t>Определение ролей</a:t>
              </a:r>
              <a:endParaRPr lang="zh-CN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4" name="原创设计师QQ598969553      _17">
            <a:extLst>
              <a:ext uri="{FF2B5EF4-FFF2-40B4-BE49-F238E27FC236}">
                <a16:creationId xmlns:a16="http://schemas.microsoft.com/office/drawing/2014/main" id="{A3764A39-37FA-4B42-B50D-C87A10DF22BC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V="1">
            <a:off x="5383479" y="2732189"/>
            <a:ext cx="122634" cy="125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 defTabSz="51430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25" name="原创设计师QQ598969553      _18">
            <a:extLst>
              <a:ext uri="{FF2B5EF4-FFF2-40B4-BE49-F238E27FC236}">
                <a16:creationId xmlns:a16="http://schemas.microsoft.com/office/drawing/2014/main" id="{A8E87A1C-7474-44C6-8B0A-74DBF4D98263}"/>
              </a:ext>
            </a:extLst>
          </p:cNvPr>
          <p:cNvCxnSpPr>
            <a:stCxn id="24" idx="0"/>
          </p:cNvCxnSpPr>
          <p:nvPr>
            <p:custDataLst>
              <p:tags r:id="rId11"/>
            </p:custDataLst>
          </p:nvPr>
        </p:nvCxnSpPr>
        <p:spPr>
          <a:xfrm flipH="1">
            <a:off x="5444201" y="2857206"/>
            <a:ext cx="0" cy="27265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原创设计师QQ598969553      _19">
            <a:extLst>
              <a:ext uri="{FF2B5EF4-FFF2-40B4-BE49-F238E27FC236}">
                <a16:creationId xmlns:a16="http://schemas.microsoft.com/office/drawing/2014/main" id="{C527FFE6-90A6-4CD5-A38F-7132F0418B5E}"/>
              </a:ext>
            </a:extLst>
          </p:cNvPr>
          <p:cNvGrpSpPr>
            <a:grpSpLocks/>
          </p:cNvGrpSpPr>
          <p:nvPr/>
        </p:nvGrpSpPr>
        <p:grpSpPr bwMode="auto">
          <a:xfrm>
            <a:off x="4646483" y="3184627"/>
            <a:ext cx="1595438" cy="748904"/>
            <a:chOff x="2799925" y="3629191"/>
            <a:chExt cx="2128463" cy="998390"/>
          </a:xfrm>
        </p:grpSpPr>
        <p:sp>
          <p:nvSpPr>
            <p:cNvPr id="27" name="Content Placeholder 2">
              <a:extLst>
                <a:ext uri="{FF2B5EF4-FFF2-40B4-BE49-F238E27FC236}">
                  <a16:creationId xmlns:a16="http://schemas.microsoft.com/office/drawing/2014/main" id="{D878A1DD-47DA-49B4-A983-DFBD816D3252}"/>
                </a:ext>
              </a:extLst>
            </p:cNvPr>
            <p:cNvSpPr txBox="1">
              <a:spLocks/>
            </p:cNvSpPr>
            <p:nvPr/>
          </p:nvSpPr>
          <p:spPr>
            <a:xfrm>
              <a:off x="2809455" y="3840298"/>
              <a:ext cx="2118933" cy="78728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816154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ru-RU" altLang="zh-CN" sz="9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Конечный этап проектирования – разработка действующей системы</a:t>
              </a:r>
              <a:endPara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文本框 54">
              <a:extLst>
                <a:ext uri="{FF2B5EF4-FFF2-40B4-BE49-F238E27FC236}">
                  <a16:creationId xmlns:a16="http://schemas.microsoft.com/office/drawing/2014/main" id="{DC353060-016E-4EF6-8130-4C49E3C7FD9A}"/>
                </a:ext>
              </a:extLst>
            </p:cNvPr>
            <p:cNvSpPr txBox="1"/>
            <p:nvPr/>
          </p:nvSpPr>
          <p:spPr>
            <a:xfrm>
              <a:off x="2799925" y="3629191"/>
              <a:ext cx="2128463" cy="33850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51430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altLang="zh-CN" sz="105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Разработка</a:t>
              </a:r>
              <a:endParaRPr lang="zh-CN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9" name="原创设计师QQ598969553      _1">
            <a:extLst>
              <a:ext uri="{FF2B5EF4-FFF2-40B4-BE49-F238E27FC236}">
                <a16:creationId xmlns:a16="http://schemas.microsoft.com/office/drawing/2014/main" id="{C3A858EE-732A-4C32-ABD2-86B482906D8C}"/>
              </a:ext>
            </a:extLst>
          </p:cNvPr>
          <p:cNvSpPr/>
          <p:nvPr/>
        </p:nvSpPr>
        <p:spPr bwMode="auto">
          <a:xfrm>
            <a:off x="2" y="479942"/>
            <a:ext cx="241697" cy="482204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zh-CN" altLang="en-US" sz="975"/>
          </a:p>
        </p:txBody>
      </p:sp>
      <p:sp>
        <p:nvSpPr>
          <p:cNvPr id="30" name="原创设计师QQ598969553      _2">
            <a:extLst>
              <a:ext uri="{FF2B5EF4-FFF2-40B4-BE49-F238E27FC236}">
                <a16:creationId xmlns:a16="http://schemas.microsoft.com/office/drawing/2014/main" id="{CF0576F0-7776-40B2-A6E4-FCF7A6D300EC}"/>
              </a:ext>
            </a:extLst>
          </p:cNvPr>
          <p:cNvSpPr>
            <a:spLocks/>
          </p:cNvSpPr>
          <p:nvPr/>
        </p:nvSpPr>
        <p:spPr bwMode="auto">
          <a:xfrm>
            <a:off x="75011" y="649011"/>
            <a:ext cx="161925" cy="325041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975"/>
          </a:p>
        </p:txBody>
      </p:sp>
      <p:sp>
        <p:nvSpPr>
          <p:cNvPr id="31" name="原创设计师QQ598969553      _5">
            <a:extLst>
              <a:ext uri="{FF2B5EF4-FFF2-40B4-BE49-F238E27FC236}">
                <a16:creationId xmlns:a16="http://schemas.microsoft.com/office/drawing/2014/main" id="{ECD5D99A-DAB1-494C-9FA5-11BA0E70B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626391"/>
            <a:ext cx="18290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ru-RU" altLang="zh-CN" sz="1800" dirty="0">
                <a:solidFill>
                  <a:schemeClr val="accent2"/>
                </a:solidFill>
                <a:latin typeface="+mj-lt"/>
                <a:ea typeface="微软雅黑" pitchFamily="34" charset="-122"/>
                <a:cs typeface="宋体" pitchFamily="2" charset="-122"/>
              </a:rPr>
              <a:t>ПРОЕКТИРОВАНИЕ</a:t>
            </a:r>
            <a:endParaRPr lang="en-US" altLang="zh-CN" sz="1800" dirty="0">
              <a:solidFill>
                <a:schemeClr val="accent2"/>
              </a:solidFill>
              <a:latin typeface="+mj-lt"/>
              <a:ea typeface="微软雅黑" pitchFamily="34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2751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0D11FAEB-49F7-4FEF-8440-97107299F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782" y="2103971"/>
            <a:ext cx="2464626" cy="2464626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6C07951E-BAEF-4AD1-870A-FACC1BE007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14" y="153622"/>
            <a:ext cx="4757996" cy="187465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AF63DCD-4097-499D-BA92-0AAE58C7406E}"/>
              </a:ext>
            </a:extLst>
          </p:cNvPr>
          <p:cNvSpPr txBox="1"/>
          <p:nvPr/>
        </p:nvSpPr>
        <p:spPr>
          <a:xfrm>
            <a:off x="513860" y="1295963"/>
            <a:ext cx="1159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b="1" dirty="0">
                <a:solidFill>
                  <a:schemeClr val="bg1">
                    <a:lumMod val="50000"/>
                  </a:schemeClr>
                </a:solidFill>
              </a:rPr>
              <a:t>Пользователи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2911BF-1384-45E1-9A46-042E21F9CB45}"/>
              </a:ext>
            </a:extLst>
          </p:cNvPr>
          <p:cNvSpPr txBox="1"/>
          <p:nvPr/>
        </p:nvSpPr>
        <p:spPr>
          <a:xfrm>
            <a:off x="2800814" y="1135080"/>
            <a:ext cx="10883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b="1" dirty="0">
                <a:solidFill>
                  <a:schemeClr val="bg1">
                    <a:lumMod val="50000"/>
                  </a:schemeClr>
                </a:solidFill>
              </a:rPr>
              <a:t>Балансировка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73068D-E890-471B-BF41-CA397EBFA3B2}"/>
              </a:ext>
            </a:extLst>
          </p:cNvPr>
          <p:cNvSpPr txBox="1"/>
          <p:nvPr/>
        </p:nvSpPr>
        <p:spPr>
          <a:xfrm>
            <a:off x="3783708" y="536629"/>
            <a:ext cx="12225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b="1" dirty="0">
                <a:solidFill>
                  <a:schemeClr val="bg1">
                    <a:lumMod val="50000"/>
                  </a:schemeClr>
                </a:solidFill>
              </a:rPr>
              <a:t>Приложение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D2BE9C-5505-42FB-964E-2B0274F3FB43}"/>
              </a:ext>
            </a:extLst>
          </p:cNvPr>
          <p:cNvSpPr txBox="1"/>
          <p:nvPr/>
        </p:nvSpPr>
        <p:spPr>
          <a:xfrm>
            <a:off x="4703340" y="1135080"/>
            <a:ext cx="12225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b="1" dirty="0">
                <a:solidFill>
                  <a:schemeClr val="bg1">
                    <a:lumMod val="50000"/>
                  </a:schemeClr>
                </a:solidFill>
              </a:rPr>
              <a:t>База данных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7C42847-D13C-40CF-AA1A-88C0E45EA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7F0C-EB34-41CB-8EF6-06CBDD03DBBA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4" name="原创设计师QQ598969553      _2">
            <a:extLst>
              <a:ext uri="{FF2B5EF4-FFF2-40B4-BE49-F238E27FC236}">
                <a16:creationId xmlns:a16="http://schemas.microsoft.com/office/drawing/2014/main" id="{D3C51048-8123-46F4-8CB5-AF8F52989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495" y="2853679"/>
            <a:ext cx="1725216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90" tIns="17145" rIns="34290" bIns="17145">
            <a:spAutoFit/>
          </a:bodyPr>
          <a:lstStyle>
            <a:lvl1pPr defTabSz="1087438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 defTabSz="1087438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 defTabSz="1087438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 defTabSz="1087438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 defTabSz="1087438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6pPr>
            <a:lvl7pPr marL="29718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7pPr>
            <a:lvl8pPr marL="34290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8pPr>
            <a:lvl9pPr marL="38862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9pPr>
          </a:lstStyle>
          <a:p>
            <a:pPr eaLnBrk="1" hangingPunct="1"/>
            <a:r>
              <a:rPr lang="en-US" altLang="zh-CN" sz="1400" b="1" dirty="0">
                <a:solidFill>
                  <a:srgbClr val="5B9BD5"/>
                </a:solidFill>
              </a:rPr>
              <a:t>POSTGRESQL</a:t>
            </a:r>
            <a:endParaRPr lang="en-US" altLang="zh-CN" sz="1000" b="1" dirty="0">
              <a:solidFill>
                <a:srgbClr val="5B9BD5"/>
              </a:solidFill>
            </a:endParaRPr>
          </a:p>
          <a:p>
            <a:pPr eaLnBrk="1" hangingPunct="1"/>
            <a:r>
              <a:rPr lang="ru-RU" altLang="zh-CN" sz="1000" dirty="0">
                <a:solidFill>
                  <a:srgbClr val="5B9BD5"/>
                </a:solidFill>
              </a:rPr>
              <a:t>СУБД</a:t>
            </a:r>
            <a:endParaRPr lang="en-US" altLang="zh-CN" sz="1000" dirty="0">
              <a:solidFill>
                <a:srgbClr val="5B9BD5"/>
              </a:solidFill>
            </a:endParaRPr>
          </a:p>
        </p:txBody>
      </p:sp>
      <p:sp>
        <p:nvSpPr>
          <p:cNvPr id="6" name="原创设计师QQ598969553      _4">
            <a:extLst>
              <a:ext uri="{FF2B5EF4-FFF2-40B4-BE49-F238E27FC236}">
                <a16:creationId xmlns:a16="http://schemas.microsoft.com/office/drawing/2014/main" id="{C38F8FB1-5F9D-4F87-AD58-2CBE6A90B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936" y="2853679"/>
            <a:ext cx="1734740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90" tIns="17145" rIns="34290" bIns="17145">
            <a:spAutoFit/>
          </a:bodyPr>
          <a:lstStyle>
            <a:lvl1pPr defTabSz="1087438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 defTabSz="1087438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 defTabSz="1087438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 defTabSz="1087438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 defTabSz="1087438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6pPr>
            <a:lvl7pPr marL="29718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7pPr>
            <a:lvl8pPr marL="34290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8pPr>
            <a:lvl9pPr marL="38862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9pPr>
          </a:lstStyle>
          <a:p>
            <a:pPr algn="r" eaLnBrk="1" hangingPunct="1"/>
            <a:r>
              <a:rPr lang="en-US" altLang="zh-CN" sz="1400" b="1" dirty="0">
                <a:solidFill>
                  <a:srgbClr val="5B9BD5"/>
                </a:solidFill>
              </a:rPr>
              <a:t>ANGULAR</a:t>
            </a:r>
            <a:endParaRPr lang="en-US" altLang="zh-CN" sz="1000" b="1" dirty="0">
              <a:solidFill>
                <a:srgbClr val="5B9BD5"/>
              </a:solidFill>
            </a:endParaRPr>
          </a:p>
          <a:p>
            <a:pPr algn="r" eaLnBrk="1" hangingPunct="1"/>
            <a:r>
              <a:rPr lang="en-US" altLang="zh-CN" sz="1000" dirty="0">
                <a:solidFill>
                  <a:srgbClr val="5B9BD5"/>
                </a:solidFill>
              </a:rPr>
              <a:t>frontend</a:t>
            </a:r>
          </a:p>
        </p:txBody>
      </p:sp>
      <p:sp>
        <p:nvSpPr>
          <p:cNvPr id="7" name="原创设计师QQ598969553      _5">
            <a:extLst>
              <a:ext uri="{FF2B5EF4-FFF2-40B4-BE49-F238E27FC236}">
                <a16:creationId xmlns:a16="http://schemas.microsoft.com/office/drawing/2014/main" id="{FFCB6CD1-64BC-46F5-8C30-F4A1F8916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676" y="4644295"/>
            <a:ext cx="1734740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90" tIns="17145" rIns="34290" bIns="17145">
            <a:spAutoFit/>
          </a:bodyPr>
          <a:lstStyle>
            <a:lvl1pPr defTabSz="1087438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 defTabSz="1087438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 defTabSz="1087438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 defTabSz="1087438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 defTabSz="1087438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6pPr>
            <a:lvl7pPr marL="29718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7pPr>
            <a:lvl8pPr marL="34290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8pPr>
            <a:lvl9pPr marL="38862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9pPr>
          </a:lstStyle>
          <a:p>
            <a:pPr algn="r" eaLnBrk="1" hangingPunct="1"/>
            <a:r>
              <a:rPr lang="en-US" altLang="zh-CN" sz="1000" b="1" dirty="0">
                <a:solidFill>
                  <a:schemeClr val="accent1"/>
                </a:solidFill>
              </a:rPr>
              <a:t>ASP.NET</a:t>
            </a:r>
            <a:endParaRPr lang="ru-RU" altLang="zh-CN" sz="1000" b="1" dirty="0">
              <a:solidFill>
                <a:schemeClr val="accent1"/>
              </a:solidFill>
            </a:endParaRPr>
          </a:p>
          <a:p>
            <a:pPr algn="r" eaLnBrk="1" hangingPunct="1"/>
            <a:r>
              <a:rPr lang="en-US" altLang="zh-CN" sz="1000" dirty="0">
                <a:solidFill>
                  <a:schemeClr val="accent1"/>
                </a:solidFill>
              </a:rPr>
              <a:t>backend</a:t>
            </a:r>
          </a:p>
        </p:txBody>
      </p:sp>
      <p:sp>
        <p:nvSpPr>
          <p:cNvPr id="10" name="原创设计师QQ598969553      _8">
            <a:extLst>
              <a:ext uri="{FF2B5EF4-FFF2-40B4-BE49-F238E27FC236}">
                <a16:creationId xmlns:a16="http://schemas.microsoft.com/office/drawing/2014/main" id="{BCE956E5-832F-4530-B5C7-4A2A8D4D1994}"/>
              </a:ext>
            </a:extLst>
          </p:cNvPr>
          <p:cNvSpPr>
            <a:spLocks noChangeAspect="1"/>
          </p:cNvSpPr>
          <p:nvPr/>
        </p:nvSpPr>
        <p:spPr bwMode="auto">
          <a:xfrm>
            <a:off x="2459955" y="2842265"/>
            <a:ext cx="431237" cy="379109"/>
          </a:xfrm>
          <a:custGeom>
            <a:avLst/>
            <a:gdLst>
              <a:gd name="T0" fmla="*/ 136 w 136"/>
              <a:gd name="T1" fmla="*/ 48 h 120"/>
              <a:gd name="T2" fmla="*/ 68 w 136"/>
              <a:gd name="T3" fmla="*/ 0 h 120"/>
              <a:gd name="T4" fmla="*/ 0 w 136"/>
              <a:gd name="T5" fmla="*/ 48 h 120"/>
              <a:gd name="T6" fmla="*/ 37 w 136"/>
              <a:gd name="T7" fmla="*/ 91 h 120"/>
              <a:gd name="T8" fmla="*/ 22 w 136"/>
              <a:gd name="T9" fmla="*/ 120 h 120"/>
              <a:gd name="T10" fmla="*/ 73 w 136"/>
              <a:gd name="T11" fmla="*/ 96 h 120"/>
              <a:gd name="T12" fmla="*/ 136 w 136"/>
              <a:gd name="T13" fmla="*/ 48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120">
                <a:moveTo>
                  <a:pt x="136" y="48"/>
                </a:moveTo>
                <a:cubicBezTo>
                  <a:pt x="136" y="22"/>
                  <a:pt x="106" y="0"/>
                  <a:pt x="68" y="0"/>
                </a:cubicBezTo>
                <a:cubicBezTo>
                  <a:pt x="31" y="0"/>
                  <a:pt x="0" y="22"/>
                  <a:pt x="0" y="48"/>
                </a:cubicBezTo>
                <a:cubicBezTo>
                  <a:pt x="0" y="67"/>
                  <a:pt x="15" y="83"/>
                  <a:pt x="37" y="91"/>
                </a:cubicBezTo>
                <a:cubicBezTo>
                  <a:pt x="38" y="96"/>
                  <a:pt x="37" y="106"/>
                  <a:pt x="22" y="120"/>
                </a:cubicBezTo>
                <a:cubicBezTo>
                  <a:pt x="22" y="120"/>
                  <a:pt x="54" y="111"/>
                  <a:pt x="73" y="96"/>
                </a:cubicBezTo>
                <a:cubicBezTo>
                  <a:pt x="108" y="94"/>
                  <a:pt x="136" y="73"/>
                  <a:pt x="136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defTabSz="51430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13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" name="原创设计师QQ598969553      _9">
            <a:extLst>
              <a:ext uri="{FF2B5EF4-FFF2-40B4-BE49-F238E27FC236}">
                <a16:creationId xmlns:a16="http://schemas.microsoft.com/office/drawing/2014/main" id="{CB5AC647-5F10-40DD-B124-D6853196EAC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106143" y="3823827"/>
            <a:ext cx="406690" cy="390963"/>
          </a:xfrm>
          <a:custGeom>
            <a:avLst/>
            <a:gdLst>
              <a:gd name="T0" fmla="*/ 125 w 133"/>
              <a:gd name="T1" fmla="*/ 0 h 127"/>
              <a:gd name="T2" fmla="*/ 9 w 133"/>
              <a:gd name="T3" fmla="*/ 0 h 127"/>
              <a:gd name="T4" fmla="*/ 0 w 133"/>
              <a:gd name="T5" fmla="*/ 9 h 127"/>
              <a:gd name="T6" fmla="*/ 0 w 133"/>
              <a:gd name="T7" fmla="*/ 91 h 127"/>
              <a:gd name="T8" fmla="*/ 9 w 133"/>
              <a:gd name="T9" fmla="*/ 100 h 127"/>
              <a:gd name="T10" fmla="*/ 53 w 133"/>
              <a:gd name="T11" fmla="*/ 100 h 127"/>
              <a:gd name="T12" fmla="*/ 40 w 133"/>
              <a:gd name="T13" fmla="*/ 118 h 127"/>
              <a:gd name="T14" fmla="*/ 40 w 133"/>
              <a:gd name="T15" fmla="*/ 127 h 127"/>
              <a:gd name="T16" fmla="*/ 53 w 133"/>
              <a:gd name="T17" fmla="*/ 127 h 127"/>
              <a:gd name="T18" fmla="*/ 80 w 133"/>
              <a:gd name="T19" fmla="*/ 127 h 127"/>
              <a:gd name="T20" fmla="*/ 94 w 133"/>
              <a:gd name="T21" fmla="*/ 127 h 127"/>
              <a:gd name="T22" fmla="*/ 94 w 133"/>
              <a:gd name="T23" fmla="*/ 118 h 127"/>
              <a:gd name="T24" fmla="*/ 80 w 133"/>
              <a:gd name="T25" fmla="*/ 100 h 127"/>
              <a:gd name="T26" fmla="*/ 125 w 133"/>
              <a:gd name="T27" fmla="*/ 100 h 127"/>
              <a:gd name="T28" fmla="*/ 133 w 133"/>
              <a:gd name="T29" fmla="*/ 91 h 127"/>
              <a:gd name="T30" fmla="*/ 133 w 133"/>
              <a:gd name="T31" fmla="*/ 9 h 127"/>
              <a:gd name="T32" fmla="*/ 125 w 133"/>
              <a:gd name="T33" fmla="*/ 0 h 127"/>
              <a:gd name="T34" fmla="*/ 60 w 133"/>
              <a:gd name="T35" fmla="*/ 89 h 127"/>
              <a:gd name="T36" fmla="*/ 67 w 133"/>
              <a:gd name="T37" fmla="*/ 82 h 127"/>
              <a:gd name="T38" fmla="*/ 75 w 133"/>
              <a:gd name="T39" fmla="*/ 89 h 127"/>
              <a:gd name="T40" fmla="*/ 67 w 133"/>
              <a:gd name="T41" fmla="*/ 97 h 127"/>
              <a:gd name="T42" fmla="*/ 60 w 133"/>
              <a:gd name="T43" fmla="*/ 89 h 127"/>
              <a:gd name="T44" fmla="*/ 124 w 133"/>
              <a:gd name="T45" fmla="*/ 79 h 127"/>
              <a:gd name="T46" fmla="*/ 10 w 133"/>
              <a:gd name="T47" fmla="*/ 79 h 127"/>
              <a:gd name="T48" fmla="*/ 10 w 133"/>
              <a:gd name="T49" fmla="*/ 10 h 127"/>
              <a:gd name="T50" fmla="*/ 124 w 133"/>
              <a:gd name="T51" fmla="*/ 10 h 127"/>
              <a:gd name="T52" fmla="*/ 124 w 133"/>
              <a:gd name="T53" fmla="*/ 79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33" h="127">
                <a:moveTo>
                  <a:pt x="125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6"/>
                  <a:pt x="4" y="100"/>
                  <a:pt x="9" y="100"/>
                </a:cubicBezTo>
                <a:cubicBezTo>
                  <a:pt x="53" y="100"/>
                  <a:pt x="53" y="100"/>
                  <a:pt x="53" y="100"/>
                </a:cubicBezTo>
                <a:cubicBezTo>
                  <a:pt x="53" y="100"/>
                  <a:pt x="55" y="118"/>
                  <a:pt x="40" y="118"/>
                </a:cubicBezTo>
                <a:cubicBezTo>
                  <a:pt x="40" y="127"/>
                  <a:pt x="40" y="127"/>
                  <a:pt x="40" y="127"/>
                </a:cubicBezTo>
                <a:cubicBezTo>
                  <a:pt x="53" y="127"/>
                  <a:pt x="53" y="127"/>
                  <a:pt x="53" y="127"/>
                </a:cubicBezTo>
                <a:cubicBezTo>
                  <a:pt x="80" y="127"/>
                  <a:pt x="80" y="127"/>
                  <a:pt x="80" y="127"/>
                </a:cubicBezTo>
                <a:cubicBezTo>
                  <a:pt x="94" y="127"/>
                  <a:pt x="94" y="127"/>
                  <a:pt x="94" y="127"/>
                </a:cubicBezTo>
                <a:cubicBezTo>
                  <a:pt x="94" y="118"/>
                  <a:pt x="94" y="118"/>
                  <a:pt x="94" y="118"/>
                </a:cubicBezTo>
                <a:cubicBezTo>
                  <a:pt x="78" y="118"/>
                  <a:pt x="80" y="100"/>
                  <a:pt x="80" y="100"/>
                </a:cubicBezTo>
                <a:cubicBezTo>
                  <a:pt x="125" y="100"/>
                  <a:pt x="125" y="100"/>
                  <a:pt x="125" y="100"/>
                </a:cubicBezTo>
                <a:cubicBezTo>
                  <a:pt x="129" y="100"/>
                  <a:pt x="133" y="96"/>
                  <a:pt x="133" y="91"/>
                </a:cubicBezTo>
                <a:cubicBezTo>
                  <a:pt x="133" y="9"/>
                  <a:pt x="133" y="9"/>
                  <a:pt x="133" y="9"/>
                </a:cubicBezTo>
                <a:cubicBezTo>
                  <a:pt x="133" y="4"/>
                  <a:pt x="129" y="0"/>
                  <a:pt x="125" y="0"/>
                </a:cubicBezTo>
                <a:close/>
                <a:moveTo>
                  <a:pt x="60" y="89"/>
                </a:moveTo>
                <a:cubicBezTo>
                  <a:pt x="60" y="85"/>
                  <a:pt x="63" y="82"/>
                  <a:pt x="67" y="82"/>
                </a:cubicBezTo>
                <a:cubicBezTo>
                  <a:pt x="72" y="82"/>
                  <a:pt x="75" y="85"/>
                  <a:pt x="75" y="89"/>
                </a:cubicBezTo>
                <a:cubicBezTo>
                  <a:pt x="75" y="94"/>
                  <a:pt x="72" y="97"/>
                  <a:pt x="67" y="97"/>
                </a:cubicBezTo>
                <a:cubicBezTo>
                  <a:pt x="63" y="97"/>
                  <a:pt x="60" y="94"/>
                  <a:pt x="60" y="89"/>
                </a:cubicBezTo>
                <a:close/>
                <a:moveTo>
                  <a:pt x="124" y="79"/>
                </a:moveTo>
                <a:cubicBezTo>
                  <a:pt x="10" y="79"/>
                  <a:pt x="10" y="79"/>
                  <a:pt x="10" y="79"/>
                </a:cubicBezTo>
                <a:cubicBezTo>
                  <a:pt x="10" y="10"/>
                  <a:pt x="10" y="10"/>
                  <a:pt x="10" y="10"/>
                </a:cubicBezTo>
                <a:cubicBezTo>
                  <a:pt x="124" y="10"/>
                  <a:pt x="124" y="10"/>
                  <a:pt x="124" y="10"/>
                </a:cubicBezTo>
                <a:lnTo>
                  <a:pt x="124" y="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defTabSz="51430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13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24" name="原创设计师QQ598969553      _11">
            <a:extLst>
              <a:ext uri="{FF2B5EF4-FFF2-40B4-BE49-F238E27FC236}">
                <a16:creationId xmlns:a16="http://schemas.microsoft.com/office/drawing/2014/main" id="{EBA38A46-96BB-4CAD-9571-96F06238C595}"/>
              </a:ext>
            </a:extLst>
          </p:cNvPr>
          <p:cNvGrpSpPr>
            <a:grpSpLocks noChangeAspect="1"/>
          </p:cNvGrpSpPr>
          <p:nvPr/>
        </p:nvGrpSpPr>
        <p:grpSpPr>
          <a:xfrm>
            <a:off x="3750443" y="2800334"/>
            <a:ext cx="465659" cy="462969"/>
            <a:chOff x="6559551" y="1588"/>
            <a:chExt cx="274637" cy="273050"/>
          </a:xfrm>
          <a:solidFill>
            <a:schemeClr val="bg1"/>
          </a:solidFill>
        </p:grpSpPr>
        <p:sp>
          <p:nvSpPr>
            <p:cNvPr id="25" name="Freeform 126">
              <a:extLst>
                <a:ext uri="{FF2B5EF4-FFF2-40B4-BE49-F238E27FC236}">
                  <a16:creationId xmlns:a16="http://schemas.microsoft.com/office/drawing/2014/main" id="{4C0CA283-6BC7-4827-8C2B-AB05D5A929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04013" y="65088"/>
              <a:ext cx="130175" cy="209550"/>
            </a:xfrm>
            <a:custGeom>
              <a:avLst/>
              <a:gdLst>
                <a:gd name="T0" fmla="*/ 0 w 82"/>
                <a:gd name="T1" fmla="*/ 34 h 132"/>
                <a:gd name="T2" fmla="*/ 0 w 82"/>
                <a:gd name="T3" fmla="*/ 132 h 132"/>
                <a:gd name="T4" fmla="*/ 82 w 82"/>
                <a:gd name="T5" fmla="*/ 99 h 132"/>
                <a:gd name="T6" fmla="*/ 82 w 82"/>
                <a:gd name="T7" fmla="*/ 0 h 132"/>
                <a:gd name="T8" fmla="*/ 0 w 82"/>
                <a:gd name="T9" fmla="*/ 34 h 132"/>
                <a:gd name="T10" fmla="*/ 76 w 82"/>
                <a:gd name="T11" fmla="*/ 10 h 132"/>
                <a:gd name="T12" fmla="*/ 76 w 82"/>
                <a:gd name="T13" fmla="*/ 94 h 132"/>
                <a:gd name="T14" fmla="*/ 5 w 82"/>
                <a:gd name="T15" fmla="*/ 66 h 132"/>
                <a:gd name="T16" fmla="*/ 5 w 82"/>
                <a:gd name="T17" fmla="*/ 38 h 132"/>
                <a:gd name="T18" fmla="*/ 76 w 82"/>
                <a:gd name="T19" fmla="*/ 10 h 132"/>
                <a:gd name="T20" fmla="*/ 5 w 82"/>
                <a:gd name="T21" fmla="*/ 70 h 132"/>
                <a:gd name="T22" fmla="*/ 73 w 82"/>
                <a:gd name="T23" fmla="*/ 96 h 132"/>
                <a:gd name="T24" fmla="*/ 5 w 82"/>
                <a:gd name="T25" fmla="*/ 124 h 132"/>
                <a:gd name="T26" fmla="*/ 5 w 82"/>
                <a:gd name="T27" fmla="*/ 7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132">
                  <a:moveTo>
                    <a:pt x="0" y="34"/>
                  </a:moveTo>
                  <a:lnTo>
                    <a:pt x="0" y="132"/>
                  </a:lnTo>
                  <a:lnTo>
                    <a:pt x="82" y="99"/>
                  </a:lnTo>
                  <a:lnTo>
                    <a:pt x="82" y="0"/>
                  </a:lnTo>
                  <a:lnTo>
                    <a:pt x="0" y="34"/>
                  </a:lnTo>
                  <a:close/>
                  <a:moveTo>
                    <a:pt x="76" y="10"/>
                  </a:moveTo>
                  <a:lnTo>
                    <a:pt x="76" y="94"/>
                  </a:lnTo>
                  <a:lnTo>
                    <a:pt x="5" y="66"/>
                  </a:lnTo>
                  <a:lnTo>
                    <a:pt x="5" y="38"/>
                  </a:lnTo>
                  <a:lnTo>
                    <a:pt x="76" y="10"/>
                  </a:lnTo>
                  <a:close/>
                  <a:moveTo>
                    <a:pt x="5" y="70"/>
                  </a:moveTo>
                  <a:lnTo>
                    <a:pt x="73" y="96"/>
                  </a:lnTo>
                  <a:lnTo>
                    <a:pt x="5" y="124"/>
                  </a:lnTo>
                  <a:lnTo>
                    <a:pt x="5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1430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13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6" name="Freeform 127">
              <a:extLst>
                <a:ext uri="{FF2B5EF4-FFF2-40B4-BE49-F238E27FC236}">
                  <a16:creationId xmlns:a16="http://schemas.microsoft.com/office/drawing/2014/main" id="{45F62C60-569C-408A-A367-595D4E0D2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9551" y="65088"/>
              <a:ext cx="128588" cy="209550"/>
            </a:xfrm>
            <a:custGeom>
              <a:avLst/>
              <a:gdLst>
                <a:gd name="T0" fmla="*/ 0 w 81"/>
                <a:gd name="T1" fmla="*/ 99 h 132"/>
                <a:gd name="T2" fmla="*/ 81 w 81"/>
                <a:gd name="T3" fmla="*/ 132 h 132"/>
                <a:gd name="T4" fmla="*/ 81 w 81"/>
                <a:gd name="T5" fmla="*/ 34 h 132"/>
                <a:gd name="T6" fmla="*/ 0 w 81"/>
                <a:gd name="T7" fmla="*/ 0 h 132"/>
                <a:gd name="T8" fmla="*/ 0 w 81"/>
                <a:gd name="T9" fmla="*/ 9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32">
                  <a:moveTo>
                    <a:pt x="0" y="99"/>
                  </a:moveTo>
                  <a:lnTo>
                    <a:pt x="81" y="132"/>
                  </a:lnTo>
                  <a:lnTo>
                    <a:pt x="81" y="34"/>
                  </a:lnTo>
                  <a:lnTo>
                    <a:pt x="0" y="0"/>
                  </a:lnTo>
                  <a:lnTo>
                    <a:pt x="0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1430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13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7" name="Freeform 128">
              <a:extLst>
                <a:ext uri="{FF2B5EF4-FFF2-40B4-BE49-F238E27FC236}">
                  <a16:creationId xmlns:a16="http://schemas.microsoft.com/office/drawing/2014/main" id="{9C69BA7F-4026-49A3-900F-787C84A19A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67488" y="1588"/>
              <a:ext cx="263525" cy="104775"/>
            </a:xfrm>
            <a:custGeom>
              <a:avLst/>
              <a:gdLst>
                <a:gd name="T0" fmla="*/ 82 w 166"/>
                <a:gd name="T1" fmla="*/ 0 h 66"/>
                <a:gd name="T2" fmla="*/ 0 w 166"/>
                <a:gd name="T3" fmla="*/ 32 h 66"/>
                <a:gd name="T4" fmla="*/ 80 w 166"/>
                <a:gd name="T5" fmla="*/ 66 h 66"/>
                <a:gd name="T6" fmla="*/ 166 w 166"/>
                <a:gd name="T7" fmla="*/ 32 h 66"/>
                <a:gd name="T8" fmla="*/ 82 w 166"/>
                <a:gd name="T9" fmla="*/ 0 h 66"/>
                <a:gd name="T10" fmla="*/ 82 w 166"/>
                <a:gd name="T11" fmla="*/ 6 h 66"/>
                <a:gd name="T12" fmla="*/ 151 w 166"/>
                <a:gd name="T13" fmla="*/ 32 h 66"/>
                <a:gd name="T14" fmla="*/ 82 w 166"/>
                <a:gd name="T15" fmla="*/ 59 h 66"/>
                <a:gd name="T16" fmla="*/ 82 w 166"/>
                <a:gd name="T17" fmla="*/ 6 h 66"/>
                <a:gd name="T18" fmla="*/ 78 w 166"/>
                <a:gd name="T19" fmla="*/ 7 h 66"/>
                <a:gd name="T20" fmla="*/ 78 w 166"/>
                <a:gd name="T21" fmla="*/ 59 h 66"/>
                <a:gd name="T22" fmla="*/ 15 w 166"/>
                <a:gd name="T23" fmla="*/ 32 h 66"/>
                <a:gd name="T24" fmla="*/ 78 w 166"/>
                <a:gd name="T25" fmla="*/ 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6" h="66">
                  <a:moveTo>
                    <a:pt x="82" y="0"/>
                  </a:moveTo>
                  <a:lnTo>
                    <a:pt x="0" y="32"/>
                  </a:lnTo>
                  <a:lnTo>
                    <a:pt x="80" y="66"/>
                  </a:lnTo>
                  <a:lnTo>
                    <a:pt x="166" y="32"/>
                  </a:lnTo>
                  <a:lnTo>
                    <a:pt x="82" y="0"/>
                  </a:lnTo>
                  <a:close/>
                  <a:moveTo>
                    <a:pt x="82" y="6"/>
                  </a:moveTo>
                  <a:lnTo>
                    <a:pt x="151" y="32"/>
                  </a:lnTo>
                  <a:lnTo>
                    <a:pt x="82" y="59"/>
                  </a:lnTo>
                  <a:lnTo>
                    <a:pt x="82" y="6"/>
                  </a:lnTo>
                  <a:close/>
                  <a:moveTo>
                    <a:pt x="78" y="7"/>
                  </a:moveTo>
                  <a:lnTo>
                    <a:pt x="78" y="59"/>
                  </a:lnTo>
                  <a:lnTo>
                    <a:pt x="15" y="32"/>
                  </a:lnTo>
                  <a:lnTo>
                    <a:pt x="78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1430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13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8" name="原创设计师QQ598969553      _1">
            <a:extLst>
              <a:ext uri="{FF2B5EF4-FFF2-40B4-BE49-F238E27FC236}">
                <a16:creationId xmlns:a16="http://schemas.microsoft.com/office/drawing/2014/main" id="{890846B4-EACF-4EE9-ADB7-FD76FCCA5E55}"/>
              </a:ext>
            </a:extLst>
          </p:cNvPr>
          <p:cNvSpPr/>
          <p:nvPr/>
        </p:nvSpPr>
        <p:spPr bwMode="auto">
          <a:xfrm>
            <a:off x="2" y="149742"/>
            <a:ext cx="241697" cy="482204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zh-CN" altLang="en-US" sz="975"/>
          </a:p>
        </p:txBody>
      </p:sp>
      <p:sp>
        <p:nvSpPr>
          <p:cNvPr id="29" name="原创设计师QQ598969553      _2">
            <a:extLst>
              <a:ext uri="{FF2B5EF4-FFF2-40B4-BE49-F238E27FC236}">
                <a16:creationId xmlns:a16="http://schemas.microsoft.com/office/drawing/2014/main" id="{BD3AF4EB-7BA4-4782-8671-563DAFC5CB68}"/>
              </a:ext>
            </a:extLst>
          </p:cNvPr>
          <p:cNvSpPr>
            <a:spLocks/>
          </p:cNvSpPr>
          <p:nvPr/>
        </p:nvSpPr>
        <p:spPr bwMode="auto">
          <a:xfrm>
            <a:off x="75011" y="318811"/>
            <a:ext cx="161925" cy="325041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975"/>
          </a:p>
        </p:txBody>
      </p:sp>
      <p:sp>
        <p:nvSpPr>
          <p:cNvPr id="30" name="原创设计师QQ598969553      _5">
            <a:extLst>
              <a:ext uri="{FF2B5EF4-FFF2-40B4-BE49-F238E27FC236}">
                <a16:creationId xmlns:a16="http://schemas.microsoft.com/office/drawing/2014/main" id="{D9ED51A0-1D32-4067-A021-A81A67C0B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296191"/>
            <a:ext cx="13353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ru-RU" altLang="zh-CN" sz="1800" dirty="0">
                <a:solidFill>
                  <a:schemeClr val="accent2"/>
                </a:solidFill>
                <a:latin typeface="+mj-lt"/>
                <a:ea typeface="微软雅黑" pitchFamily="34" charset="-122"/>
                <a:cs typeface="宋体" pitchFamily="2" charset="-122"/>
              </a:rPr>
              <a:t>АРХИТЕКТУРА</a:t>
            </a:r>
            <a:endParaRPr lang="en-US" altLang="zh-CN" sz="1800" dirty="0">
              <a:solidFill>
                <a:schemeClr val="accent2"/>
              </a:solidFill>
              <a:latin typeface="+mj-lt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8A77737-3AB0-4F2A-A82F-0ADBECB43A5D}"/>
              </a:ext>
            </a:extLst>
          </p:cNvPr>
          <p:cNvSpPr txBox="1"/>
          <p:nvPr/>
        </p:nvSpPr>
        <p:spPr>
          <a:xfrm>
            <a:off x="3783708" y="1195806"/>
            <a:ext cx="12225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b="1" dirty="0">
                <a:solidFill>
                  <a:schemeClr val="bg1">
                    <a:lumMod val="50000"/>
                  </a:schemeClr>
                </a:solidFill>
              </a:rPr>
              <a:t>Приложение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FEFE1FB-F749-4E73-B501-5BD66DEAEFDB}"/>
              </a:ext>
            </a:extLst>
          </p:cNvPr>
          <p:cNvSpPr txBox="1"/>
          <p:nvPr/>
        </p:nvSpPr>
        <p:spPr>
          <a:xfrm>
            <a:off x="3783708" y="1844448"/>
            <a:ext cx="12225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b="1" dirty="0">
                <a:solidFill>
                  <a:schemeClr val="bg1">
                    <a:lumMod val="50000"/>
                  </a:schemeClr>
                </a:solidFill>
              </a:rPr>
              <a:t>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4078732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1DAA2CD-97D9-4160-8D71-CBF0CA708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7F0C-EB34-41CB-8EF6-06CBDD03DBBA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3" name="Picture 64">
            <a:extLst>
              <a:ext uri="{FF2B5EF4-FFF2-40B4-BE49-F238E27FC236}">
                <a16:creationId xmlns:a16="http://schemas.microsoft.com/office/drawing/2014/main" id="{149E67CC-843B-431F-AC83-1982B78E4B1A}"/>
              </a:ext>
            </a:extLst>
          </p:cNvPr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87241" y="14564916"/>
            <a:ext cx="1483519" cy="383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原创设计师QQ598969553      _1">
            <a:extLst>
              <a:ext uri="{FF2B5EF4-FFF2-40B4-BE49-F238E27FC236}">
                <a16:creationId xmlns:a16="http://schemas.microsoft.com/office/drawing/2014/main" id="{8FBCD1C7-A119-47B7-A46C-074CEEFCE65E}"/>
              </a:ext>
            </a:extLst>
          </p:cNvPr>
          <p:cNvSpPr/>
          <p:nvPr/>
        </p:nvSpPr>
        <p:spPr bwMode="auto">
          <a:xfrm>
            <a:off x="2" y="479942"/>
            <a:ext cx="241697" cy="482204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zh-CN" altLang="en-US" sz="975"/>
          </a:p>
        </p:txBody>
      </p:sp>
      <p:sp>
        <p:nvSpPr>
          <p:cNvPr id="5" name="原创设计师QQ598969553      _2">
            <a:extLst>
              <a:ext uri="{FF2B5EF4-FFF2-40B4-BE49-F238E27FC236}">
                <a16:creationId xmlns:a16="http://schemas.microsoft.com/office/drawing/2014/main" id="{5DB985EE-F947-452C-A135-0F51B0304172}"/>
              </a:ext>
            </a:extLst>
          </p:cNvPr>
          <p:cNvSpPr>
            <a:spLocks/>
          </p:cNvSpPr>
          <p:nvPr/>
        </p:nvSpPr>
        <p:spPr bwMode="auto">
          <a:xfrm>
            <a:off x="75011" y="649011"/>
            <a:ext cx="161925" cy="325041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975"/>
          </a:p>
        </p:txBody>
      </p:sp>
      <p:sp>
        <p:nvSpPr>
          <p:cNvPr id="6" name="原创设计师QQ598969553      _5">
            <a:extLst>
              <a:ext uri="{FF2B5EF4-FFF2-40B4-BE49-F238E27FC236}">
                <a16:creationId xmlns:a16="http://schemas.microsoft.com/office/drawing/2014/main" id="{9A02B3A4-43F0-4CEE-A272-275277FDF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626391"/>
            <a:ext cx="13978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ru-RU" altLang="zh-CN" sz="1800" dirty="0">
                <a:solidFill>
                  <a:schemeClr val="accent2"/>
                </a:solidFill>
                <a:latin typeface="+mj-lt"/>
                <a:ea typeface="微软雅黑" pitchFamily="34" charset="-122"/>
                <a:cs typeface="宋体" pitchFamily="2" charset="-122"/>
              </a:rPr>
              <a:t>ФУНКЦИОНАЛ</a:t>
            </a:r>
            <a:endParaRPr lang="en-US" altLang="zh-CN" sz="1800" dirty="0">
              <a:solidFill>
                <a:schemeClr val="accent2"/>
              </a:solidFill>
              <a:latin typeface="+mj-lt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9F69EF0-DAF8-4A07-8DA9-78B0A8AF8768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" t="7224" b="3421"/>
          <a:stretch/>
        </p:blipFill>
        <p:spPr bwMode="auto">
          <a:xfrm>
            <a:off x="155973" y="1143120"/>
            <a:ext cx="6436984" cy="352043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01037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10AFE89-02AB-4BA7-84E8-0485D548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7F0C-EB34-41CB-8EF6-06CBDD03DBBA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3" name="原创设计师QQ598969553      _1">
            <a:extLst>
              <a:ext uri="{FF2B5EF4-FFF2-40B4-BE49-F238E27FC236}">
                <a16:creationId xmlns:a16="http://schemas.microsoft.com/office/drawing/2014/main" id="{B17A40B4-E9E1-4AE4-8A9C-370BEE3D4920}"/>
              </a:ext>
            </a:extLst>
          </p:cNvPr>
          <p:cNvSpPr/>
          <p:nvPr/>
        </p:nvSpPr>
        <p:spPr>
          <a:xfrm>
            <a:off x="614363" y="1641223"/>
            <a:ext cx="1201341" cy="479822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47947" tIns="3810" rIns="240326" bIns="3810" spcCol="1270" anchor="ctr"/>
          <a:lstStyle/>
          <a:p>
            <a:pPr algn="ctr" defTabSz="266693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endParaRPr lang="en-US" sz="600" b="1" dirty="0">
              <a:solidFill>
                <a:schemeClr val="bg1"/>
              </a:solidFill>
            </a:endParaRPr>
          </a:p>
          <a:p>
            <a:pPr algn="ctr" defTabSz="266693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endParaRPr lang="en-US" sz="600" b="1" dirty="0">
              <a:solidFill>
                <a:schemeClr val="bg1"/>
              </a:solidFill>
            </a:endParaRPr>
          </a:p>
          <a:p>
            <a:pPr algn="ctr" defTabSz="266693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zh-CN" sz="600" dirty="0">
                <a:solidFill>
                  <a:schemeClr val="bg1"/>
                </a:solidFill>
              </a:rPr>
              <a:t>Lorem ipsum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4" name="原创设计师QQ598969553      _2">
            <a:extLst>
              <a:ext uri="{FF2B5EF4-FFF2-40B4-BE49-F238E27FC236}">
                <a16:creationId xmlns:a16="http://schemas.microsoft.com/office/drawing/2014/main" id="{2C85D0BA-7378-4AB9-9CBB-6450843C9C24}"/>
              </a:ext>
            </a:extLst>
          </p:cNvPr>
          <p:cNvSpPr/>
          <p:nvPr/>
        </p:nvSpPr>
        <p:spPr>
          <a:xfrm>
            <a:off x="614363" y="2241298"/>
            <a:ext cx="1201341" cy="479822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rgbClr val="ED7D31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47947" tIns="3810" rIns="240326" bIns="3810" spcCol="1270" anchor="ctr"/>
          <a:lstStyle/>
          <a:p>
            <a:pPr algn="ctr" defTabSz="266693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endParaRPr lang="en-US" sz="1200" b="1" dirty="0">
              <a:solidFill>
                <a:schemeClr val="bg1"/>
              </a:solidFill>
            </a:endParaRPr>
          </a:p>
          <a:p>
            <a:pPr algn="ctr" defTabSz="266693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zh-CN" sz="600" dirty="0">
                <a:solidFill>
                  <a:schemeClr val="bg1"/>
                </a:solidFill>
              </a:rPr>
              <a:t>Lorem ipsum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5" name="原创设计师QQ598969553      _3">
            <a:extLst>
              <a:ext uri="{FF2B5EF4-FFF2-40B4-BE49-F238E27FC236}">
                <a16:creationId xmlns:a16="http://schemas.microsoft.com/office/drawing/2014/main" id="{4F17491C-A4C1-4E04-A7D0-7097795FDF5F}"/>
              </a:ext>
            </a:extLst>
          </p:cNvPr>
          <p:cNvSpPr/>
          <p:nvPr/>
        </p:nvSpPr>
        <p:spPr>
          <a:xfrm>
            <a:off x="614363" y="2856850"/>
            <a:ext cx="1201341" cy="479822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47947" tIns="3810" rIns="240326" bIns="3810" spcCol="1270" anchor="ctr"/>
          <a:lstStyle/>
          <a:p>
            <a:pPr algn="ctr" defTabSz="266693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endParaRPr lang="en-US" sz="1200" b="1" dirty="0">
              <a:solidFill>
                <a:schemeClr val="bg1"/>
              </a:solidFill>
            </a:endParaRPr>
          </a:p>
          <a:p>
            <a:pPr algn="ctr" defTabSz="266693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zh-CN" sz="600" dirty="0">
                <a:solidFill>
                  <a:schemeClr val="bg1"/>
                </a:solidFill>
              </a:rPr>
              <a:t>Lorem ipsum 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6" name="原创设计师QQ598969553      _4">
            <a:extLst>
              <a:ext uri="{FF2B5EF4-FFF2-40B4-BE49-F238E27FC236}">
                <a16:creationId xmlns:a16="http://schemas.microsoft.com/office/drawing/2014/main" id="{A486CB72-92EC-4AED-854A-CBEB51CFCC93}"/>
              </a:ext>
            </a:extLst>
          </p:cNvPr>
          <p:cNvSpPr/>
          <p:nvPr/>
        </p:nvSpPr>
        <p:spPr>
          <a:xfrm>
            <a:off x="614363" y="3497408"/>
            <a:ext cx="1201341" cy="481013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47947" tIns="3810" rIns="240326" bIns="3810" spcCol="1270" anchor="ctr"/>
          <a:lstStyle/>
          <a:p>
            <a:pPr algn="ctr" defTabSz="266693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endParaRPr lang="en-US" sz="1200" b="1" dirty="0">
              <a:solidFill>
                <a:schemeClr val="bg1"/>
              </a:solidFill>
            </a:endParaRPr>
          </a:p>
          <a:p>
            <a:pPr algn="ctr" defTabSz="266693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zh-CN" sz="600" dirty="0">
                <a:solidFill>
                  <a:schemeClr val="bg1"/>
                </a:solidFill>
              </a:rPr>
              <a:t>Lorem ipsum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7" name="原创设计师QQ598969553      _5">
            <a:extLst>
              <a:ext uri="{FF2B5EF4-FFF2-40B4-BE49-F238E27FC236}">
                <a16:creationId xmlns:a16="http://schemas.microsoft.com/office/drawing/2014/main" id="{C6CED7C3-04DE-46E9-9776-0D2D52EA732D}"/>
              </a:ext>
            </a:extLst>
          </p:cNvPr>
          <p:cNvSpPr txBox="1">
            <a:spLocks/>
          </p:cNvSpPr>
          <p:nvPr/>
        </p:nvSpPr>
        <p:spPr>
          <a:xfrm>
            <a:off x="2078833" y="2321069"/>
            <a:ext cx="4104085" cy="31313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  <a:defRPr/>
            </a:pPr>
            <a:r>
              <a:rPr lang="ru-RU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Безбумажные технологии </a:t>
            </a:r>
            <a:r>
              <a:rPr lang="ru-RU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нет необходимости заполнять огромное количество заявок от руки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原创设计师QQ598969553      _6">
            <a:extLst>
              <a:ext uri="{FF2B5EF4-FFF2-40B4-BE49-F238E27FC236}">
                <a16:creationId xmlns:a16="http://schemas.microsoft.com/office/drawing/2014/main" id="{0C103523-D50A-4DDF-B6F1-BA1EE583C085}"/>
              </a:ext>
            </a:extLst>
          </p:cNvPr>
          <p:cNvSpPr txBox="1">
            <a:spLocks/>
          </p:cNvSpPr>
          <p:nvPr/>
        </p:nvSpPr>
        <p:spPr>
          <a:xfrm>
            <a:off x="2078833" y="2931861"/>
            <a:ext cx="4104085" cy="31313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  <a:defRPr/>
            </a:pPr>
            <a:r>
              <a:rPr lang="ru-RU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Технологический стек </a:t>
            </a:r>
            <a:r>
              <a:rPr lang="ru-RU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быстродействие, современность, масштабируемость, безопасность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原创设计师QQ598969553      _7">
            <a:extLst>
              <a:ext uri="{FF2B5EF4-FFF2-40B4-BE49-F238E27FC236}">
                <a16:creationId xmlns:a16="http://schemas.microsoft.com/office/drawing/2014/main" id="{4BC1BE74-BDEE-47E4-83FA-210E9B0434A4}"/>
              </a:ext>
            </a:extLst>
          </p:cNvPr>
          <p:cNvSpPr txBox="1">
            <a:spLocks/>
          </p:cNvSpPr>
          <p:nvPr/>
        </p:nvSpPr>
        <p:spPr>
          <a:xfrm>
            <a:off x="2078833" y="3568844"/>
            <a:ext cx="4104085" cy="31313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Процессы </a:t>
            </a:r>
            <a:r>
              <a:rPr lang="ru-RU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отлаженные процессы, быстрые циклы разработки и развёртывания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原创设计师QQ598969553      _8">
            <a:extLst>
              <a:ext uri="{FF2B5EF4-FFF2-40B4-BE49-F238E27FC236}">
                <a16:creationId xmlns:a16="http://schemas.microsoft.com/office/drawing/2014/main" id="{1683A139-3537-4F13-82E0-1FDB48BD5B9E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1103710" y="2944958"/>
            <a:ext cx="221456" cy="158353"/>
          </a:xfrm>
          <a:custGeom>
            <a:avLst/>
            <a:gdLst>
              <a:gd name="T0" fmla="*/ 1091648 w 2509838"/>
              <a:gd name="T1" fmla="*/ 1608111 h 1787526"/>
              <a:gd name="T2" fmla="*/ 1364673 w 2509838"/>
              <a:gd name="T3" fmla="*/ 1644625 h 1787526"/>
              <a:gd name="T4" fmla="*/ 1419551 w 2509838"/>
              <a:gd name="T5" fmla="*/ 1603152 h 1787526"/>
              <a:gd name="T6" fmla="*/ 2438407 w 2509838"/>
              <a:gd name="T7" fmla="*/ 1567539 h 1787526"/>
              <a:gd name="T8" fmla="*/ 2487842 w 2509838"/>
              <a:gd name="T9" fmla="*/ 1592108 h 1787526"/>
              <a:gd name="T10" fmla="*/ 2509611 w 2509838"/>
              <a:gd name="T11" fmla="*/ 1640568 h 1787526"/>
              <a:gd name="T12" fmla="*/ 2495552 w 2509838"/>
              <a:gd name="T13" fmla="*/ 1753040 h 1787526"/>
              <a:gd name="T14" fmla="*/ 2450426 w 2509838"/>
              <a:gd name="T15" fmla="*/ 1783920 h 1787526"/>
              <a:gd name="T16" fmla="*/ 55558 w 2509838"/>
              <a:gd name="T17" fmla="*/ 1782793 h 1787526"/>
              <a:gd name="T18" fmla="*/ 12472 w 2509838"/>
              <a:gd name="T19" fmla="*/ 1750110 h 1787526"/>
              <a:gd name="T20" fmla="*/ 680 w 2509838"/>
              <a:gd name="T21" fmla="*/ 1636736 h 1787526"/>
              <a:gd name="T22" fmla="*/ 24717 w 2509838"/>
              <a:gd name="T23" fmla="*/ 1589628 h 1787526"/>
              <a:gd name="T24" fmla="*/ 75740 w 2509838"/>
              <a:gd name="T25" fmla="*/ 1567089 h 1787526"/>
              <a:gd name="T26" fmla="*/ 933501 w 2509838"/>
              <a:gd name="T27" fmla="*/ 749091 h 1787526"/>
              <a:gd name="T28" fmla="*/ 932155 w 2509838"/>
              <a:gd name="T29" fmla="*/ 1160902 h 1787526"/>
              <a:gd name="T30" fmla="*/ 829865 w 2509838"/>
              <a:gd name="T31" fmla="*/ 1167944 h 1787526"/>
              <a:gd name="T32" fmla="*/ 814387 w 2509838"/>
              <a:gd name="T33" fmla="*/ 760448 h 1787526"/>
              <a:gd name="T34" fmla="*/ 837043 w 2509838"/>
              <a:gd name="T35" fmla="*/ 738188 h 1787526"/>
              <a:gd name="T36" fmla="*/ 1416304 w 2509838"/>
              <a:gd name="T37" fmla="*/ 686474 h 1787526"/>
              <a:gd name="T38" fmla="*/ 1412034 w 2509838"/>
              <a:gd name="T39" fmla="*/ 1161601 h 1787526"/>
              <a:gd name="T40" fmla="*/ 1308659 w 2509838"/>
              <a:gd name="T41" fmla="*/ 1166588 h 1787526"/>
              <a:gd name="T42" fmla="*/ 1296074 w 2509838"/>
              <a:gd name="T43" fmla="*/ 694181 h 1787526"/>
              <a:gd name="T44" fmla="*/ 988416 w 2509838"/>
              <a:gd name="T45" fmla="*/ 671513 h 1787526"/>
              <a:gd name="T46" fmla="*/ 1088565 w 2509838"/>
              <a:gd name="T47" fmla="*/ 688968 h 1787526"/>
              <a:gd name="T48" fmla="*/ 1081281 w 2509838"/>
              <a:gd name="T49" fmla="*/ 1163414 h 1787526"/>
              <a:gd name="T50" fmla="*/ 976581 w 2509838"/>
              <a:gd name="T51" fmla="*/ 1165228 h 1787526"/>
              <a:gd name="T52" fmla="*/ 966338 w 2509838"/>
              <a:gd name="T53" fmla="*/ 691461 h 1787526"/>
              <a:gd name="T54" fmla="*/ 1546133 w 2509838"/>
              <a:gd name="T55" fmla="*/ 590550 h 1787526"/>
              <a:gd name="T56" fmla="*/ 1571170 w 2509838"/>
              <a:gd name="T57" fmla="*/ 617105 h 1787526"/>
              <a:gd name="T58" fmla="*/ 1558196 w 2509838"/>
              <a:gd name="T59" fmla="*/ 1165903 h 1787526"/>
              <a:gd name="T60" fmla="*/ 1453496 w 2509838"/>
              <a:gd name="T61" fmla="*/ 1160229 h 1787526"/>
              <a:gd name="T62" fmla="*/ 1449399 w 2509838"/>
              <a:gd name="T63" fmla="*/ 608026 h 1787526"/>
              <a:gd name="T64" fmla="*/ 1229322 w 2509838"/>
              <a:gd name="T65" fmla="*/ 590777 h 1787526"/>
              <a:gd name="T66" fmla="*/ 1252538 w 2509838"/>
              <a:gd name="T67" fmla="*/ 620282 h 1787526"/>
              <a:gd name="T68" fmla="*/ 1236833 w 2509838"/>
              <a:gd name="T69" fmla="*/ 1167492 h 1787526"/>
              <a:gd name="T70" fmla="*/ 1132815 w 2509838"/>
              <a:gd name="T71" fmla="*/ 1157959 h 1787526"/>
              <a:gd name="T72" fmla="*/ 1131450 w 2509838"/>
              <a:gd name="T73" fmla="*/ 605303 h 1787526"/>
              <a:gd name="T74" fmla="*/ 1713065 w 2509838"/>
              <a:gd name="T75" fmla="*/ 508680 h 1787526"/>
              <a:gd name="T76" fmla="*/ 1733550 w 2509838"/>
              <a:gd name="T77" fmla="*/ 545860 h 1787526"/>
              <a:gd name="T78" fmla="*/ 1715797 w 2509838"/>
              <a:gd name="T79" fmla="*/ 1168174 h 1787526"/>
              <a:gd name="T80" fmla="*/ 1612689 w 2509838"/>
              <a:gd name="T81" fmla="*/ 1153438 h 1787526"/>
              <a:gd name="T82" fmla="*/ 1614055 w 2509838"/>
              <a:gd name="T83" fmla="*/ 521829 h 1787526"/>
              <a:gd name="T84" fmla="*/ 1733550 w 2509838"/>
              <a:gd name="T85" fmla="*/ 464215 h 1787526"/>
              <a:gd name="T86" fmla="*/ 1501548 w 2509838"/>
              <a:gd name="T87" fmla="*/ 379141 h 1787526"/>
              <a:gd name="T88" fmla="*/ 188232 w 2509838"/>
              <a:gd name="T89" fmla="*/ 103187 h 1787526"/>
              <a:gd name="T90" fmla="*/ 158976 w 2509838"/>
              <a:gd name="T91" fmla="*/ 139700 h 1787526"/>
              <a:gd name="T92" fmla="*/ 160110 w 2509838"/>
              <a:gd name="T93" fmla="*/ 1353684 h 1787526"/>
              <a:gd name="T94" fmla="*/ 191407 w 2509838"/>
              <a:gd name="T95" fmla="*/ 1389063 h 1787526"/>
              <a:gd name="T96" fmla="*/ 2288041 w 2509838"/>
              <a:gd name="T97" fmla="*/ 1398588 h 1787526"/>
              <a:gd name="T98" fmla="*/ 2332945 w 2509838"/>
              <a:gd name="T99" fmla="*/ 1378857 h 1787526"/>
              <a:gd name="T100" fmla="*/ 2354036 w 2509838"/>
              <a:gd name="T101" fmla="*/ 1337129 h 1787526"/>
              <a:gd name="T102" fmla="*/ 2343830 w 2509838"/>
              <a:gd name="T103" fmla="*/ 124505 h 1787526"/>
              <a:gd name="T104" fmla="*/ 2305957 w 2509838"/>
              <a:gd name="T105" fmla="*/ 95704 h 1787526"/>
              <a:gd name="T106" fmla="*/ 2436813 w 2509838"/>
              <a:gd name="T107" fmla="*/ 680 h 1787526"/>
              <a:gd name="T108" fmla="*/ 2486479 w 2509838"/>
              <a:gd name="T109" fmla="*/ 25400 h 1787526"/>
              <a:gd name="T110" fmla="*/ 2508250 w 2509838"/>
              <a:gd name="T111" fmla="*/ 74159 h 1787526"/>
              <a:gd name="T112" fmla="*/ 2493963 w 2509838"/>
              <a:gd name="T113" fmla="*/ 1455965 h 1787526"/>
              <a:gd name="T114" fmla="*/ 2449286 w 2509838"/>
              <a:gd name="T115" fmla="*/ 1487034 h 1787526"/>
              <a:gd name="T116" fmla="*/ 57150 w 2509838"/>
              <a:gd name="T117" fmla="*/ 1485674 h 1787526"/>
              <a:gd name="T118" fmla="*/ 13833 w 2509838"/>
              <a:gd name="T119" fmla="*/ 1452790 h 1787526"/>
              <a:gd name="T120" fmla="*/ 2041 w 2509838"/>
              <a:gd name="T121" fmla="*/ 70304 h 1787526"/>
              <a:gd name="T122" fmla="*/ 26307 w 2509838"/>
              <a:gd name="T123" fmla="*/ 22905 h 1787526"/>
              <a:gd name="T124" fmla="*/ 77333 w 2509838"/>
              <a:gd name="T125" fmla="*/ 227 h 1787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09838" h="1787526">
                <a:moveTo>
                  <a:pt x="80048" y="1566863"/>
                </a:moveTo>
                <a:lnTo>
                  <a:pt x="84357" y="1566863"/>
                </a:lnTo>
                <a:lnTo>
                  <a:pt x="1096637" y="1566863"/>
                </a:lnTo>
                <a:lnTo>
                  <a:pt x="1094823" y="1569568"/>
                </a:lnTo>
                <a:lnTo>
                  <a:pt x="1093235" y="1572498"/>
                </a:lnTo>
                <a:lnTo>
                  <a:pt x="1092102" y="1575879"/>
                </a:lnTo>
                <a:lnTo>
                  <a:pt x="1090968" y="1579035"/>
                </a:lnTo>
                <a:lnTo>
                  <a:pt x="1090287" y="1582415"/>
                </a:lnTo>
                <a:lnTo>
                  <a:pt x="1089607" y="1585571"/>
                </a:lnTo>
                <a:lnTo>
                  <a:pt x="1089380" y="1589177"/>
                </a:lnTo>
                <a:lnTo>
                  <a:pt x="1089154" y="1592558"/>
                </a:lnTo>
                <a:lnTo>
                  <a:pt x="1089380" y="1597968"/>
                </a:lnTo>
                <a:lnTo>
                  <a:pt x="1090287" y="1603152"/>
                </a:lnTo>
                <a:lnTo>
                  <a:pt x="1091648" y="1608111"/>
                </a:lnTo>
                <a:lnTo>
                  <a:pt x="1093689" y="1612844"/>
                </a:lnTo>
                <a:lnTo>
                  <a:pt x="1095957" y="1617352"/>
                </a:lnTo>
                <a:lnTo>
                  <a:pt x="1098678" y="1621634"/>
                </a:lnTo>
                <a:lnTo>
                  <a:pt x="1101853" y="1625692"/>
                </a:lnTo>
                <a:lnTo>
                  <a:pt x="1105481" y="1629523"/>
                </a:lnTo>
                <a:lnTo>
                  <a:pt x="1109563" y="1632679"/>
                </a:lnTo>
                <a:lnTo>
                  <a:pt x="1113871" y="1635834"/>
                </a:lnTo>
                <a:lnTo>
                  <a:pt x="1118633" y="1638314"/>
                </a:lnTo>
                <a:lnTo>
                  <a:pt x="1123395" y="1640568"/>
                </a:lnTo>
                <a:lnTo>
                  <a:pt x="1128611" y="1642371"/>
                </a:lnTo>
                <a:lnTo>
                  <a:pt x="1134053" y="1643498"/>
                </a:lnTo>
                <a:lnTo>
                  <a:pt x="1139496" y="1644174"/>
                </a:lnTo>
                <a:lnTo>
                  <a:pt x="1145391" y="1644625"/>
                </a:lnTo>
                <a:lnTo>
                  <a:pt x="1364673" y="1644625"/>
                </a:lnTo>
                <a:lnTo>
                  <a:pt x="1370343" y="1644174"/>
                </a:lnTo>
                <a:lnTo>
                  <a:pt x="1376012" y="1643498"/>
                </a:lnTo>
                <a:lnTo>
                  <a:pt x="1381227" y="1642371"/>
                </a:lnTo>
                <a:lnTo>
                  <a:pt x="1386443" y="1640568"/>
                </a:lnTo>
                <a:lnTo>
                  <a:pt x="1391432" y="1638314"/>
                </a:lnTo>
                <a:lnTo>
                  <a:pt x="1396194" y="1635834"/>
                </a:lnTo>
                <a:lnTo>
                  <a:pt x="1400502" y="1632679"/>
                </a:lnTo>
                <a:lnTo>
                  <a:pt x="1404357" y="1629523"/>
                </a:lnTo>
                <a:lnTo>
                  <a:pt x="1407986" y="1625692"/>
                </a:lnTo>
                <a:lnTo>
                  <a:pt x="1411160" y="1621634"/>
                </a:lnTo>
                <a:lnTo>
                  <a:pt x="1414108" y="1617352"/>
                </a:lnTo>
                <a:lnTo>
                  <a:pt x="1416376" y="1612844"/>
                </a:lnTo>
                <a:lnTo>
                  <a:pt x="1418417" y="1608111"/>
                </a:lnTo>
                <a:lnTo>
                  <a:pt x="1419551" y="1603152"/>
                </a:lnTo>
                <a:lnTo>
                  <a:pt x="1420684" y="1597968"/>
                </a:lnTo>
                <a:lnTo>
                  <a:pt x="1420911" y="1592558"/>
                </a:lnTo>
                <a:lnTo>
                  <a:pt x="1420684" y="1589177"/>
                </a:lnTo>
                <a:lnTo>
                  <a:pt x="1420231" y="1585571"/>
                </a:lnTo>
                <a:lnTo>
                  <a:pt x="1419551" y="1582415"/>
                </a:lnTo>
                <a:lnTo>
                  <a:pt x="1418870" y="1579035"/>
                </a:lnTo>
                <a:lnTo>
                  <a:pt x="1417737" y="1575879"/>
                </a:lnTo>
                <a:lnTo>
                  <a:pt x="1416603" y="1572498"/>
                </a:lnTo>
                <a:lnTo>
                  <a:pt x="1415015" y="1569568"/>
                </a:lnTo>
                <a:lnTo>
                  <a:pt x="1413201" y="1566863"/>
                </a:lnTo>
                <a:lnTo>
                  <a:pt x="2425481" y="1566863"/>
                </a:lnTo>
                <a:lnTo>
                  <a:pt x="2429790" y="1566863"/>
                </a:lnTo>
                <a:lnTo>
                  <a:pt x="2434099" y="1567089"/>
                </a:lnTo>
                <a:lnTo>
                  <a:pt x="2438407" y="1567539"/>
                </a:lnTo>
                <a:lnTo>
                  <a:pt x="2442489" y="1568216"/>
                </a:lnTo>
                <a:lnTo>
                  <a:pt x="2446571" y="1569117"/>
                </a:lnTo>
                <a:lnTo>
                  <a:pt x="2450426" y="1570244"/>
                </a:lnTo>
                <a:lnTo>
                  <a:pt x="2454507" y="1571596"/>
                </a:lnTo>
                <a:lnTo>
                  <a:pt x="2458362" y="1572723"/>
                </a:lnTo>
                <a:lnTo>
                  <a:pt x="2462217" y="1574301"/>
                </a:lnTo>
                <a:lnTo>
                  <a:pt x="2465619" y="1576104"/>
                </a:lnTo>
                <a:lnTo>
                  <a:pt x="2469247" y="1578133"/>
                </a:lnTo>
                <a:lnTo>
                  <a:pt x="2472422" y="1580162"/>
                </a:lnTo>
                <a:lnTo>
                  <a:pt x="2476050" y="1581965"/>
                </a:lnTo>
                <a:lnTo>
                  <a:pt x="2478998" y="1584669"/>
                </a:lnTo>
                <a:lnTo>
                  <a:pt x="2482173" y="1586923"/>
                </a:lnTo>
                <a:lnTo>
                  <a:pt x="2485121" y="1589628"/>
                </a:lnTo>
                <a:lnTo>
                  <a:pt x="2487842" y="1592108"/>
                </a:lnTo>
                <a:lnTo>
                  <a:pt x="2490336" y="1595038"/>
                </a:lnTo>
                <a:lnTo>
                  <a:pt x="2492831" y="1597968"/>
                </a:lnTo>
                <a:lnTo>
                  <a:pt x="2495552" y="1601123"/>
                </a:lnTo>
                <a:lnTo>
                  <a:pt x="2497366" y="1604054"/>
                </a:lnTo>
                <a:lnTo>
                  <a:pt x="2499407" y="1607434"/>
                </a:lnTo>
                <a:lnTo>
                  <a:pt x="2501448" y="1610815"/>
                </a:lnTo>
                <a:lnTo>
                  <a:pt x="2503035" y="1614196"/>
                </a:lnTo>
                <a:lnTo>
                  <a:pt x="2504623" y="1618028"/>
                </a:lnTo>
                <a:lnTo>
                  <a:pt x="2505983" y="1621409"/>
                </a:lnTo>
                <a:lnTo>
                  <a:pt x="2507117" y="1625241"/>
                </a:lnTo>
                <a:lnTo>
                  <a:pt x="2508024" y="1629073"/>
                </a:lnTo>
                <a:lnTo>
                  <a:pt x="2508704" y="1632679"/>
                </a:lnTo>
                <a:lnTo>
                  <a:pt x="2509385" y="1636736"/>
                </a:lnTo>
                <a:lnTo>
                  <a:pt x="2509611" y="1640568"/>
                </a:lnTo>
                <a:lnTo>
                  <a:pt x="2509838" y="1644625"/>
                </a:lnTo>
                <a:lnTo>
                  <a:pt x="2509838" y="1709764"/>
                </a:lnTo>
                <a:lnTo>
                  <a:pt x="2509611" y="1713822"/>
                </a:lnTo>
                <a:lnTo>
                  <a:pt x="2509385" y="1717428"/>
                </a:lnTo>
                <a:lnTo>
                  <a:pt x="2508704" y="1721485"/>
                </a:lnTo>
                <a:lnTo>
                  <a:pt x="2508024" y="1725317"/>
                </a:lnTo>
                <a:lnTo>
                  <a:pt x="2507117" y="1729148"/>
                </a:lnTo>
                <a:lnTo>
                  <a:pt x="2505983" y="1732755"/>
                </a:lnTo>
                <a:lnTo>
                  <a:pt x="2504623" y="1736361"/>
                </a:lnTo>
                <a:lnTo>
                  <a:pt x="2503035" y="1740193"/>
                </a:lnTo>
                <a:lnTo>
                  <a:pt x="2501448" y="1743348"/>
                </a:lnTo>
                <a:lnTo>
                  <a:pt x="2499407" y="1746955"/>
                </a:lnTo>
                <a:lnTo>
                  <a:pt x="2497366" y="1750110"/>
                </a:lnTo>
                <a:lnTo>
                  <a:pt x="2495552" y="1753040"/>
                </a:lnTo>
                <a:lnTo>
                  <a:pt x="2492831" y="1756421"/>
                </a:lnTo>
                <a:lnTo>
                  <a:pt x="2490336" y="1759126"/>
                </a:lnTo>
                <a:lnTo>
                  <a:pt x="2487842" y="1762282"/>
                </a:lnTo>
                <a:lnTo>
                  <a:pt x="2485121" y="1764761"/>
                </a:lnTo>
                <a:lnTo>
                  <a:pt x="2482173" y="1767466"/>
                </a:lnTo>
                <a:lnTo>
                  <a:pt x="2478998" y="1769720"/>
                </a:lnTo>
                <a:lnTo>
                  <a:pt x="2476050" y="1772199"/>
                </a:lnTo>
                <a:lnTo>
                  <a:pt x="2472422" y="1774228"/>
                </a:lnTo>
                <a:lnTo>
                  <a:pt x="2469247" y="1776256"/>
                </a:lnTo>
                <a:lnTo>
                  <a:pt x="2465619" y="1778285"/>
                </a:lnTo>
                <a:lnTo>
                  <a:pt x="2462217" y="1780088"/>
                </a:lnTo>
                <a:lnTo>
                  <a:pt x="2458362" y="1781440"/>
                </a:lnTo>
                <a:lnTo>
                  <a:pt x="2454507" y="1782793"/>
                </a:lnTo>
                <a:lnTo>
                  <a:pt x="2450426" y="1783920"/>
                </a:lnTo>
                <a:lnTo>
                  <a:pt x="2446571" y="1785272"/>
                </a:lnTo>
                <a:lnTo>
                  <a:pt x="2442489" y="1785948"/>
                </a:lnTo>
                <a:lnTo>
                  <a:pt x="2438407" y="1786850"/>
                </a:lnTo>
                <a:lnTo>
                  <a:pt x="2434099" y="1787301"/>
                </a:lnTo>
                <a:lnTo>
                  <a:pt x="2429790" y="1787526"/>
                </a:lnTo>
                <a:lnTo>
                  <a:pt x="2425481" y="1787526"/>
                </a:lnTo>
                <a:lnTo>
                  <a:pt x="84357" y="1787526"/>
                </a:lnTo>
                <a:lnTo>
                  <a:pt x="80048" y="1787526"/>
                </a:lnTo>
                <a:lnTo>
                  <a:pt x="75740" y="1787301"/>
                </a:lnTo>
                <a:lnTo>
                  <a:pt x="71431" y="1786850"/>
                </a:lnTo>
                <a:lnTo>
                  <a:pt x="67349" y="1785948"/>
                </a:lnTo>
                <a:lnTo>
                  <a:pt x="63494" y="1785272"/>
                </a:lnTo>
                <a:lnTo>
                  <a:pt x="59413" y="1783920"/>
                </a:lnTo>
                <a:lnTo>
                  <a:pt x="55558" y="1782793"/>
                </a:lnTo>
                <a:lnTo>
                  <a:pt x="51476" y="1781440"/>
                </a:lnTo>
                <a:lnTo>
                  <a:pt x="48074" y="1780088"/>
                </a:lnTo>
                <a:lnTo>
                  <a:pt x="44219" y="1778285"/>
                </a:lnTo>
                <a:lnTo>
                  <a:pt x="40591" y="1776256"/>
                </a:lnTo>
                <a:lnTo>
                  <a:pt x="37416" y="1774228"/>
                </a:lnTo>
                <a:lnTo>
                  <a:pt x="33788" y="1772199"/>
                </a:lnTo>
                <a:lnTo>
                  <a:pt x="30840" y="1769720"/>
                </a:lnTo>
                <a:lnTo>
                  <a:pt x="27892" y="1767466"/>
                </a:lnTo>
                <a:lnTo>
                  <a:pt x="24717" y="1764761"/>
                </a:lnTo>
                <a:lnTo>
                  <a:pt x="21996" y="1762282"/>
                </a:lnTo>
                <a:lnTo>
                  <a:pt x="19502" y="1759126"/>
                </a:lnTo>
                <a:lnTo>
                  <a:pt x="17007" y="1756421"/>
                </a:lnTo>
                <a:lnTo>
                  <a:pt x="14513" y="1753040"/>
                </a:lnTo>
                <a:lnTo>
                  <a:pt x="12472" y="1750110"/>
                </a:lnTo>
                <a:lnTo>
                  <a:pt x="10431" y="1746955"/>
                </a:lnTo>
                <a:lnTo>
                  <a:pt x="8390" y="1743348"/>
                </a:lnTo>
                <a:lnTo>
                  <a:pt x="6803" y="1740193"/>
                </a:lnTo>
                <a:lnTo>
                  <a:pt x="5442" y="1736361"/>
                </a:lnTo>
                <a:lnTo>
                  <a:pt x="3855" y="1732755"/>
                </a:lnTo>
                <a:lnTo>
                  <a:pt x="2948" y="1729148"/>
                </a:lnTo>
                <a:lnTo>
                  <a:pt x="1814" y="1725317"/>
                </a:lnTo>
                <a:lnTo>
                  <a:pt x="1134" y="1721485"/>
                </a:lnTo>
                <a:lnTo>
                  <a:pt x="680" y="1717428"/>
                </a:lnTo>
                <a:lnTo>
                  <a:pt x="227" y="1713822"/>
                </a:lnTo>
                <a:lnTo>
                  <a:pt x="0" y="1709764"/>
                </a:lnTo>
                <a:lnTo>
                  <a:pt x="0" y="1644625"/>
                </a:lnTo>
                <a:lnTo>
                  <a:pt x="227" y="1640568"/>
                </a:lnTo>
                <a:lnTo>
                  <a:pt x="680" y="1636736"/>
                </a:lnTo>
                <a:lnTo>
                  <a:pt x="1134" y="1632679"/>
                </a:lnTo>
                <a:lnTo>
                  <a:pt x="1814" y="1629073"/>
                </a:lnTo>
                <a:lnTo>
                  <a:pt x="2948" y="1625241"/>
                </a:lnTo>
                <a:lnTo>
                  <a:pt x="3855" y="1621409"/>
                </a:lnTo>
                <a:lnTo>
                  <a:pt x="5442" y="1618028"/>
                </a:lnTo>
                <a:lnTo>
                  <a:pt x="6803" y="1614196"/>
                </a:lnTo>
                <a:lnTo>
                  <a:pt x="8390" y="1610815"/>
                </a:lnTo>
                <a:lnTo>
                  <a:pt x="10431" y="1607434"/>
                </a:lnTo>
                <a:lnTo>
                  <a:pt x="12472" y="1604054"/>
                </a:lnTo>
                <a:lnTo>
                  <a:pt x="14513" y="1601123"/>
                </a:lnTo>
                <a:lnTo>
                  <a:pt x="17007" y="1597968"/>
                </a:lnTo>
                <a:lnTo>
                  <a:pt x="19502" y="1595038"/>
                </a:lnTo>
                <a:lnTo>
                  <a:pt x="21996" y="1592108"/>
                </a:lnTo>
                <a:lnTo>
                  <a:pt x="24717" y="1589628"/>
                </a:lnTo>
                <a:lnTo>
                  <a:pt x="27892" y="1586923"/>
                </a:lnTo>
                <a:lnTo>
                  <a:pt x="30840" y="1584669"/>
                </a:lnTo>
                <a:lnTo>
                  <a:pt x="33788" y="1581965"/>
                </a:lnTo>
                <a:lnTo>
                  <a:pt x="37416" y="1580162"/>
                </a:lnTo>
                <a:lnTo>
                  <a:pt x="40591" y="1578133"/>
                </a:lnTo>
                <a:lnTo>
                  <a:pt x="44219" y="1576104"/>
                </a:lnTo>
                <a:lnTo>
                  <a:pt x="48074" y="1574301"/>
                </a:lnTo>
                <a:lnTo>
                  <a:pt x="51476" y="1572723"/>
                </a:lnTo>
                <a:lnTo>
                  <a:pt x="55558" y="1571596"/>
                </a:lnTo>
                <a:lnTo>
                  <a:pt x="59413" y="1570244"/>
                </a:lnTo>
                <a:lnTo>
                  <a:pt x="63494" y="1569117"/>
                </a:lnTo>
                <a:lnTo>
                  <a:pt x="67349" y="1568216"/>
                </a:lnTo>
                <a:lnTo>
                  <a:pt x="71431" y="1567539"/>
                </a:lnTo>
                <a:lnTo>
                  <a:pt x="75740" y="1567089"/>
                </a:lnTo>
                <a:lnTo>
                  <a:pt x="80048" y="1566863"/>
                </a:lnTo>
                <a:close/>
                <a:moveTo>
                  <a:pt x="837043" y="738188"/>
                </a:moveTo>
                <a:lnTo>
                  <a:pt x="839735" y="738188"/>
                </a:lnTo>
                <a:lnTo>
                  <a:pt x="912639" y="738188"/>
                </a:lnTo>
                <a:lnTo>
                  <a:pt x="915107" y="738188"/>
                </a:lnTo>
                <a:lnTo>
                  <a:pt x="917575" y="738870"/>
                </a:lnTo>
                <a:lnTo>
                  <a:pt x="920042" y="739324"/>
                </a:lnTo>
                <a:lnTo>
                  <a:pt x="922285" y="740232"/>
                </a:lnTo>
                <a:lnTo>
                  <a:pt x="924529" y="741368"/>
                </a:lnTo>
                <a:lnTo>
                  <a:pt x="926772" y="742504"/>
                </a:lnTo>
                <a:lnTo>
                  <a:pt x="928791" y="743867"/>
                </a:lnTo>
                <a:lnTo>
                  <a:pt x="930585" y="745684"/>
                </a:lnTo>
                <a:lnTo>
                  <a:pt x="932155" y="747047"/>
                </a:lnTo>
                <a:lnTo>
                  <a:pt x="933501" y="749091"/>
                </a:lnTo>
                <a:lnTo>
                  <a:pt x="934847" y="751135"/>
                </a:lnTo>
                <a:lnTo>
                  <a:pt x="936193" y="753407"/>
                </a:lnTo>
                <a:lnTo>
                  <a:pt x="936866" y="755678"/>
                </a:lnTo>
                <a:lnTo>
                  <a:pt x="937315" y="757950"/>
                </a:lnTo>
                <a:lnTo>
                  <a:pt x="937763" y="760448"/>
                </a:lnTo>
                <a:lnTo>
                  <a:pt x="938212" y="762947"/>
                </a:lnTo>
                <a:lnTo>
                  <a:pt x="938212" y="1145229"/>
                </a:lnTo>
                <a:lnTo>
                  <a:pt x="937763" y="1147728"/>
                </a:lnTo>
                <a:lnTo>
                  <a:pt x="937315" y="1150227"/>
                </a:lnTo>
                <a:lnTo>
                  <a:pt x="936866" y="1152498"/>
                </a:lnTo>
                <a:lnTo>
                  <a:pt x="936193" y="1154770"/>
                </a:lnTo>
                <a:lnTo>
                  <a:pt x="934847" y="1157041"/>
                </a:lnTo>
                <a:lnTo>
                  <a:pt x="933501" y="1159085"/>
                </a:lnTo>
                <a:lnTo>
                  <a:pt x="932155" y="1160902"/>
                </a:lnTo>
                <a:lnTo>
                  <a:pt x="930585" y="1162720"/>
                </a:lnTo>
                <a:lnTo>
                  <a:pt x="928791" y="1164537"/>
                </a:lnTo>
                <a:lnTo>
                  <a:pt x="926772" y="1165672"/>
                </a:lnTo>
                <a:lnTo>
                  <a:pt x="924529" y="1167035"/>
                </a:lnTo>
                <a:lnTo>
                  <a:pt x="922285" y="1167944"/>
                </a:lnTo>
                <a:lnTo>
                  <a:pt x="920042" y="1168852"/>
                </a:lnTo>
                <a:lnTo>
                  <a:pt x="917575" y="1169534"/>
                </a:lnTo>
                <a:lnTo>
                  <a:pt x="915107" y="1169761"/>
                </a:lnTo>
                <a:lnTo>
                  <a:pt x="912639" y="1169988"/>
                </a:lnTo>
                <a:lnTo>
                  <a:pt x="839735" y="1169988"/>
                </a:lnTo>
                <a:lnTo>
                  <a:pt x="837043" y="1169761"/>
                </a:lnTo>
                <a:lnTo>
                  <a:pt x="834576" y="1169534"/>
                </a:lnTo>
                <a:lnTo>
                  <a:pt x="832108" y="1168852"/>
                </a:lnTo>
                <a:lnTo>
                  <a:pt x="829865" y="1167944"/>
                </a:lnTo>
                <a:lnTo>
                  <a:pt x="827622" y="1167035"/>
                </a:lnTo>
                <a:lnTo>
                  <a:pt x="825603" y="1165672"/>
                </a:lnTo>
                <a:lnTo>
                  <a:pt x="823584" y="1164537"/>
                </a:lnTo>
                <a:lnTo>
                  <a:pt x="821790" y="1162720"/>
                </a:lnTo>
                <a:lnTo>
                  <a:pt x="819995" y="1160902"/>
                </a:lnTo>
                <a:lnTo>
                  <a:pt x="818649" y="1159085"/>
                </a:lnTo>
                <a:lnTo>
                  <a:pt x="817303" y="1157041"/>
                </a:lnTo>
                <a:lnTo>
                  <a:pt x="816406" y="1154770"/>
                </a:lnTo>
                <a:lnTo>
                  <a:pt x="815284" y="1152498"/>
                </a:lnTo>
                <a:lnTo>
                  <a:pt x="814836" y="1150227"/>
                </a:lnTo>
                <a:lnTo>
                  <a:pt x="814387" y="1147728"/>
                </a:lnTo>
                <a:lnTo>
                  <a:pt x="814387" y="1145229"/>
                </a:lnTo>
                <a:lnTo>
                  <a:pt x="814387" y="762947"/>
                </a:lnTo>
                <a:lnTo>
                  <a:pt x="814387" y="760448"/>
                </a:lnTo>
                <a:lnTo>
                  <a:pt x="814836" y="757950"/>
                </a:lnTo>
                <a:lnTo>
                  <a:pt x="815284" y="755678"/>
                </a:lnTo>
                <a:lnTo>
                  <a:pt x="816406" y="753407"/>
                </a:lnTo>
                <a:lnTo>
                  <a:pt x="817303" y="751135"/>
                </a:lnTo>
                <a:lnTo>
                  <a:pt x="818649" y="749091"/>
                </a:lnTo>
                <a:lnTo>
                  <a:pt x="819995" y="747047"/>
                </a:lnTo>
                <a:lnTo>
                  <a:pt x="821790" y="745684"/>
                </a:lnTo>
                <a:lnTo>
                  <a:pt x="823584" y="743867"/>
                </a:lnTo>
                <a:lnTo>
                  <a:pt x="825603" y="742504"/>
                </a:lnTo>
                <a:lnTo>
                  <a:pt x="827622" y="741368"/>
                </a:lnTo>
                <a:lnTo>
                  <a:pt x="829865" y="740232"/>
                </a:lnTo>
                <a:lnTo>
                  <a:pt x="832108" y="739324"/>
                </a:lnTo>
                <a:lnTo>
                  <a:pt x="834576" y="738870"/>
                </a:lnTo>
                <a:lnTo>
                  <a:pt x="837043" y="738188"/>
                </a:lnTo>
                <a:close/>
                <a:moveTo>
                  <a:pt x="1318322" y="671513"/>
                </a:moveTo>
                <a:lnTo>
                  <a:pt x="1320794" y="671513"/>
                </a:lnTo>
                <a:lnTo>
                  <a:pt x="1394056" y="671513"/>
                </a:lnTo>
                <a:lnTo>
                  <a:pt x="1396528" y="671513"/>
                </a:lnTo>
                <a:lnTo>
                  <a:pt x="1399000" y="671966"/>
                </a:lnTo>
                <a:lnTo>
                  <a:pt x="1401472" y="672873"/>
                </a:lnTo>
                <a:lnTo>
                  <a:pt x="1403719" y="673553"/>
                </a:lnTo>
                <a:lnTo>
                  <a:pt x="1405966" y="674913"/>
                </a:lnTo>
                <a:lnTo>
                  <a:pt x="1408213" y="676273"/>
                </a:lnTo>
                <a:lnTo>
                  <a:pt x="1410011" y="677860"/>
                </a:lnTo>
                <a:lnTo>
                  <a:pt x="1412034" y="679900"/>
                </a:lnTo>
                <a:lnTo>
                  <a:pt x="1413607" y="681941"/>
                </a:lnTo>
                <a:lnTo>
                  <a:pt x="1414955" y="683981"/>
                </a:lnTo>
                <a:lnTo>
                  <a:pt x="1416304" y="686474"/>
                </a:lnTo>
                <a:lnTo>
                  <a:pt x="1417203" y="688968"/>
                </a:lnTo>
                <a:lnTo>
                  <a:pt x="1418326" y="691461"/>
                </a:lnTo>
                <a:lnTo>
                  <a:pt x="1418776" y="694181"/>
                </a:lnTo>
                <a:lnTo>
                  <a:pt x="1419225" y="696902"/>
                </a:lnTo>
                <a:lnTo>
                  <a:pt x="1419225" y="699848"/>
                </a:lnTo>
                <a:lnTo>
                  <a:pt x="1419225" y="1141426"/>
                </a:lnTo>
                <a:lnTo>
                  <a:pt x="1419225" y="1144373"/>
                </a:lnTo>
                <a:lnTo>
                  <a:pt x="1418776" y="1147320"/>
                </a:lnTo>
                <a:lnTo>
                  <a:pt x="1418326" y="1149813"/>
                </a:lnTo>
                <a:lnTo>
                  <a:pt x="1417203" y="1152534"/>
                </a:lnTo>
                <a:lnTo>
                  <a:pt x="1416304" y="1155254"/>
                </a:lnTo>
                <a:lnTo>
                  <a:pt x="1414955" y="1157521"/>
                </a:lnTo>
                <a:lnTo>
                  <a:pt x="1413607" y="1159787"/>
                </a:lnTo>
                <a:lnTo>
                  <a:pt x="1412034" y="1161601"/>
                </a:lnTo>
                <a:lnTo>
                  <a:pt x="1410011" y="1163414"/>
                </a:lnTo>
                <a:lnTo>
                  <a:pt x="1408213" y="1165228"/>
                </a:lnTo>
                <a:lnTo>
                  <a:pt x="1405966" y="1166588"/>
                </a:lnTo>
                <a:lnTo>
                  <a:pt x="1403719" y="1167721"/>
                </a:lnTo>
                <a:lnTo>
                  <a:pt x="1401472" y="1168855"/>
                </a:lnTo>
                <a:lnTo>
                  <a:pt x="1399000" y="1169535"/>
                </a:lnTo>
                <a:lnTo>
                  <a:pt x="1396528" y="1169761"/>
                </a:lnTo>
                <a:lnTo>
                  <a:pt x="1394056" y="1169988"/>
                </a:lnTo>
                <a:lnTo>
                  <a:pt x="1320794" y="1169988"/>
                </a:lnTo>
                <a:lnTo>
                  <a:pt x="1318322" y="1169761"/>
                </a:lnTo>
                <a:lnTo>
                  <a:pt x="1315850" y="1169535"/>
                </a:lnTo>
                <a:lnTo>
                  <a:pt x="1313154" y="1168855"/>
                </a:lnTo>
                <a:lnTo>
                  <a:pt x="1310906" y="1167721"/>
                </a:lnTo>
                <a:lnTo>
                  <a:pt x="1308659" y="1166588"/>
                </a:lnTo>
                <a:lnTo>
                  <a:pt x="1306861" y="1165228"/>
                </a:lnTo>
                <a:lnTo>
                  <a:pt x="1304839" y="1163414"/>
                </a:lnTo>
                <a:lnTo>
                  <a:pt x="1303041" y="1161601"/>
                </a:lnTo>
                <a:lnTo>
                  <a:pt x="1301243" y="1159787"/>
                </a:lnTo>
                <a:lnTo>
                  <a:pt x="1299670" y="1157521"/>
                </a:lnTo>
                <a:lnTo>
                  <a:pt x="1298546" y="1155254"/>
                </a:lnTo>
                <a:lnTo>
                  <a:pt x="1297423" y="1152534"/>
                </a:lnTo>
                <a:lnTo>
                  <a:pt x="1296524" y="1149813"/>
                </a:lnTo>
                <a:lnTo>
                  <a:pt x="1296074" y="1147320"/>
                </a:lnTo>
                <a:lnTo>
                  <a:pt x="1295400" y="1144373"/>
                </a:lnTo>
                <a:lnTo>
                  <a:pt x="1295400" y="1141426"/>
                </a:lnTo>
                <a:lnTo>
                  <a:pt x="1295400" y="699848"/>
                </a:lnTo>
                <a:lnTo>
                  <a:pt x="1295400" y="696902"/>
                </a:lnTo>
                <a:lnTo>
                  <a:pt x="1296074" y="694181"/>
                </a:lnTo>
                <a:lnTo>
                  <a:pt x="1296524" y="691461"/>
                </a:lnTo>
                <a:lnTo>
                  <a:pt x="1297423" y="688968"/>
                </a:lnTo>
                <a:lnTo>
                  <a:pt x="1298546" y="686474"/>
                </a:lnTo>
                <a:lnTo>
                  <a:pt x="1299670" y="683981"/>
                </a:lnTo>
                <a:lnTo>
                  <a:pt x="1301243" y="681941"/>
                </a:lnTo>
                <a:lnTo>
                  <a:pt x="1303041" y="679900"/>
                </a:lnTo>
                <a:lnTo>
                  <a:pt x="1304839" y="677860"/>
                </a:lnTo>
                <a:lnTo>
                  <a:pt x="1306861" y="676273"/>
                </a:lnTo>
                <a:lnTo>
                  <a:pt x="1308659" y="674913"/>
                </a:lnTo>
                <a:lnTo>
                  <a:pt x="1310906" y="673553"/>
                </a:lnTo>
                <a:lnTo>
                  <a:pt x="1313154" y="672873"/>
                </a:lnTo>
                <a:lnTo>
                  <a:pt x="1315850" y="671966"/>
                </a:lnTo>
                <a:lnTo>
                  <a:pt x="1318322" y="671513"/>
                </a:lnTo>
                <a:close/>
                <a:moveTo>
                  <a:pt x="988416" y="671513"/>
                </a:moveTo>
                <a:lnTo>
                  <a:pt x="990920" y="671513"/>
                </a:lnTo>
                <a:lnTo>
                  <a:pt x="1065121" y="671513"/>
                </a:lnTo>
                <a:lnTo>
                  <a:pt x="1067624" y="671513"/>
                </a:lnTo>
                <a:lnTo>
                  <a:pt x="1070128" y="671966"/>
                </a:lnTo>
                <a:lnTo>
                  <a:pt x="1072632" y="672873"/>
                </a:lnTo>
                <a:lnTo>
                  <a:pt x="1074908" y="673553"/>
                </a:lnTo>
                <a:lnTo>
                  <a:pt x="1077184" y="674913"/>
                </a:lnTo>
                <a:lnTo>
                  <a:pt x="1079460" y="676273"/>
                </a:lnTo>
                <a:lnTo>
                  <a:pt x="1081281" y="677860"/>
                </a:lnTo>
                <a:lnTo>
                  <a:pt x="1083330" y="679900"/>
                </a:lnTo>
                <a:lnTo>
                  <a:pt x="1084923" y="681941"/>
                </a:lnTo>
                <a:lnTo>
                  <a:pt x="1086288" y="683981"/>
                </a:lnTo>
                <a:lnTo>
                  <a:pt x="1087654" y="686474"/>
                </a:lnTo>
                <a:lnTo>
                  <a:pt x="1088565" y="688968"/>
                </a:lnTo>
                <a:lnTo>
                  <a:pt x="1089703" y="691461"/>
                </a:lnTo>
                <a:lnTo>
                  <a:pt x="1090158" y="694181"/>
                </a:lnTo>
                <a:lnTo>
                  <a:pt x="1090613" y="696902"/>
                </a:lnTo>
                <a:lnTo>
                  <a:pt x="1090613" y="699848"/>
                </a:lnTo>
                <a:lnTo>
                  <a:pt x="1090613" y="1141426"/>
                </a:lnTo>
                <a:lnTo>
                  <a:pt x="1090613" y="1144373"/>
                </a:lnTo>
                <a:lnTo>
                  <a:pt x="1090158" y="1147320"/>
                </a:lnTo>
                <a:lnTo>
                  <a:pt x="1089703" y="1149813"/>
                </a:lnTo>
                <a:lnTo>
                  <a:pt x="1088565" y="1152534"/>
                </a:lnTo>
                <a:lnTo>
                  <a:pt x="1087654" y="1155254"/>
                </a:lnTo>
                <a:lnTo>
                  <a:pt x="1086288" y="1157521"/>
                </a:lnTo>
                <a:lnTo>
                  <a:pt x="1084923" y="1159787"/>
                </a:lnTo>
                <a:lnTo>
                  <a:pt x="1083330" y="1161601"/>
                </a:lnTo>
                <a:lnTo>
                  <a:pt x="1081281" y="1163414"/>
                </a:lnTo>
                <a:lnTo>
                  <a:pt x="1079460" y="1165228"/>
                </a:lnTo>
                <a:lnTo>
                  <a:pt x="1077184" y="1166588"/>
                </a:lnTo>
                <a:lnTo>
                  <a:pt x="1074908" y="1167721"/>
                </a:lnTo>
                <a:lnTo>
                  <a:pt x="1072632" y="1168855"/>
                </a:lnTo>
                <a:lnTo>
                  <a:pt x="1070128" y="1169535"/>
                </a:lnTo>
                <a:lnTo>
                  <a:pt x="1067624" y="1169761"/>
                </a:lnTo>
                <a:lnTo>
                  <a:pt x="1065121" y="1169988"/>
                </a:lnTo>
                <a:lnTo>
                  <a:pt x="990920" y="1169988"/>
                </a:lnTo>
                <a:lnTo>
                  <a:pt x="988416" y="1169761"/>
                </a:lnTo>
                <a:lnTo>
                  <a:pt x="985685" y="1169535"/>
                </a:lnTo>
                <a:lnTo>
                  <a:pt x="983181" y="1168855"/>
                </a:lnTo>
                <a:lnTo>
                  <a:pt x="980905" y="1167721"/>
                </a:lnTo>
                <a:lnTo>
                  <a:pt x="978629" y="1166588"/>
                </a:lnTo>
                <a:lnTo>
                  <a:pt x="976581" y="1165228"/>
                </a:lnTo>
                <a:lnTo>
                  <a:pt x="974532" y="1163414"/>
                </a:lnTo>
                <a:lnTo>
                  <a:pt x="972939" y="1161601"/>
                </a:lnTo>
                <a:lnTo>
                  <a:pt x="971118" y="1159787"/>
                </a:lnTo>
                <a:lnTo>
                  <a:pt x="969525" y="1157521"/>
                </a:lnTo>
                <a:lnTo>
                  <a:pt x="968387" y="1155254"/>
                </a:lnTo>
                <a:lnTo>
                  <a:pt x="967249" y="1152534"/>
                </a:lnTo>
                <a:lnTo>
                  <a:pt x="966338" y="1149813"/>
                </a:lnTo>
                <a:lnTo>
                  <a:pt x="965883" y="1147320"/>
                </a:lnTo>
                <a:lnTo>
                  <a:pt x="965200" y="1144373"/>
                </a:lnTo>
                <a:lnTo>
                  <a:pt x="965200" y="1141426"/>
                </a:lnTo>
                <a:lnTo>
                  <a:pt x="965200" y="699848"/>
                </a:lnTo>
                <a:lnTo>
                  <a:pt x="965200" y="696902"/>
                </a:lnTo>
                <a:lnTo>
                  <a:pt x="965883" y="694181"/>
                </a:lnTo>
                <a:lnTo>
                  <a:pt x="966338" y="691461"/>
                </a:lnTo>
                <a:lnTo>
                  <a:pt x="967249" y="688968"/>
                </a:lnTo>
                <a:lnTo>
                  <a:pt x="968387" y="686474"/>
                </a:lnTo>
                <a:lnTo>
                  <a:pt x="969525" y="683981"/>
                </a:lnTo>
                <a:lnTo>
                  <a:pt x="971118" y="681941"/>
                </a:lnTo>
                <a:lnTo>
                  <a:pt x="972939" y="679900"/>
                </a:lnTo>
                <a:lnTo>
                  <a:pt x="974532" y="677860"/>
                </a:lnTo>
                <a:lnTo>
                  <a:pt x="976581" y="676273"/>
                </a:lnTo>
                <a:lnTo>
                  <a:pt x="978629" y="674913"/>
                </a:lnTo>
                <a:lnTo>
                  <a:pt x="980905" y="673553"/>
                </a:lnTo>
                <a:lnTo>
                  <a:pt x="983181" y="672873"/>
                </a:lnTo>
                <a:lnTo>
                  <a:pt x="985685" y="671966"/>
                </a:lnTo>
                <a:lnTo>
                  <a:pt x="988416" y="671513"/>
                </a:lnTo>
                <a:close/>
                <a:moveTo>
                  <a:pt x="1471932" y="590550"/>
                </a:moveTo>
                <a:lnTo>
                  <a:pt x="1546133" y="590550"/>
                </a:lnTo>
                <a:lnTo>
                  <a:pt x="1548636" y="590777"/>
                </a:lnTo>
                <a:lnTo>
                  <a:pt x="1551140" y="591231"/>
                </a:lnTo>
                <a:lnTo>
                  <a:pt x="1553644" y="592139"/>
                </a:lnTo>
                <a:lnTo>
                  <a:pt x="1555920" y="593274"/>
                </a:lnTo>
                <a:lnTo>
                  <a:pt x="1558196" y="594635"/>
                </a:lnTo>
                <a:lnTo>
                  <a:pt x="1560472" y="596451"/>
                </a:lnTo>
                <a:lnTo>
                  <a:pt x="1562293" y="598267"/>
                </a:lnTo>
                <a:lnTo>
                  <a:pt x="1564342" y="600537"/>
                </a:lnTo>
                <a:lnTo>
                  <a:pt x="1565707" y="602806"/>
                </a:lnTo>
                <a:lnTo>
                  <a:pt x="1567300" y="605303"/>
                </a:lnTo>
                <a:lnTo>
                  <a:pt x="1568666" y="608026"/>
                </a:lnTo>
                <a:lnTo>
                  <a:pt x="1569577" y="610750"/>
                </a:lnTo>
                <a:lnTo>
                  <a:pt x="1570487" y="613927"/>
                </a:lnTo>
                <a:lnTo>
                  <a:pt x="1571170" y="617105"/>
                </a:lnTo>
                <a:lnTo>
                  <a:pt x="1571625" y="620282"/>
                </a:lnTo>
                <a:lnTo>
                  <a:pt x="1571625" y="623687"/>
                </a:lnTo>
                <a:lnTo>
                  <a:pt x="1571625" y="1136851"/>
                </a:lnTo>
                <a:lnTo>
                  <a:pt x="1571625" y="1140256"/>
                </a:lnTo>
                <a:lnTo>
                  <a:pt x="1571170" y="1143433"/>
                </a:lnTo>
                <a:lnTo>
                  <a:pt x="1570487" y="1146838"/>
                </a:lnTo>
                <a:lnTo>
                  <a:pt x="1569577" y="1149788"/>
                </a:lnTo>
                <a:lnTo>
                  <a:pt x="1568666" y="1152512"/>
                </a:lnTo>
                <a:lnTo>
                  <a:pt x="1567300" y="1155462"/>
                </a:lnTo>
                <a:lnTo>
                  <a:pt x="1565707" y="1157959"/>
                </a:lnTo>
                <a:lnTo>
                  <a:pt x="1564342" y="1160229"/>
                </a:lnTo>
                <a:lnTo>
                  <a:pt x="1562293" y="1162498"/>
                </a:lnTo>
                <a:lnTo>
                  <a:pt x="1560472" y="1164314"/>
                </a:lnTo>
                <a:lnTo>
                  <a:pt x="1558196" y="1165903"/>
                </a:lnTo>
                <a:lnTo>
                  <a:pt x="1555920" y="1167492"/>
                </a:lnTo>
                <a:lnTo>
                  <a:pt x="1553644" y="1168399"/>
                </a:lnTo>
                <a:lnTo>
                  <a:pt x="1551140" y="1169307"/>
                </a:lnTo>
                <a:lnTo>
                  <a:pt x="1548636" y="1169761"/>
                </a:lnTo>
                <a:lnTo>
                  <a:pt x="1546133" y="1169988"/>
                </a:lnTo>
                <a:lnTo>
                  <a:pt x="1471932" y="1169988"/>
                </a:lnTo>
                <a:lnTo>
                  <a:pt x="1469201" y="1169761"/>
                </a:lnTo>
                <a:lnTo>
                  <a:pt x="1466697" y="1169307"/>
                </a:lnTo>
                <a:lnTo>
                  <a:pt x="1464193" y="1168399"/>
                </a:lnTo>
                <a:lnTo>
                  <a:pt x="1461917" y="1167492"/>
                </a:lnTo>
                <a:lnTo>
                  <a:pt x="1459641" y="1165903"/>
                </a:lnTo>
                <a:lnTo>
                  <a:pt x="1457593" y="1164314"/>
                </a:lnTo>
                <a:lnTo>
                  <a:pt x="1455544" y="1162498"/>
                </a:lnTo>
                <a:lnTo>
                  <a:pt x="1453496" y="1160229"/>
                </a:lnTo>
                <a:lnTo>
                  <a:pt x="1452130" y="1157959"/>
                </a:lnTo>
                <a:lnTo>
                  <a:pt x="1450537" y="1155462"/>
                </a:lnTo>
                <a:lnTo>
                  <a:pt x="1449399" y="1152512"/>
                </a:lnTo>
                <a:lnTo>
                  <a:pt x="1448261" y="1149788"/>
                </a:lnTo>
                <a:lnTo>
                  <a:pt x="1447350" y="1146838"/>
                </a:lnTo>
                <a:lnTo>
                  <a:pt x="1446667" y="1143433"/>
                </a:lnTo>
                <a:lnTo>
                  <a:pt x="1446212" y="1140256"/>
                </a:lnTo>
                <a:lnTo>
                  <a:pt x="1446212" y="1136851"/>
                </a:lnTo>
                <a:lnTo>
                  <a:pt x="1446212" y="623687"/>
                </a:lnTo>
                <a:lnTo>
                  <a:pt x="1446212" y="620282"/>
                </a:lnTo>
                <a:lnTo>
                  <a:pt x="1446667" y="617105"/>
                </a:lnTo>
                <a:lnTo>
                  <a:pt x="1447350" y="613927"/>
                </a:lnTo>
                <a:lnTo>
                  <a:pt x="1448261" y="610750"/>
                </a:lnTo>
                <a:lnTo>
                  <a:pt x="1449399" y="608026"/>
                </a:lnTo>
                <a:lnTo>
                  <a:pt x="1450537" y="605303"/>
                </a:lnTo>
                <a:lnTo>
                  <a:pt x="1452130" y="602806"/>
                </a:lnTo>
                <a:lnTo>
                  <a:pt x="1453496" y="600537"/>
                </a:lnTo>
                <a:lnTo>
                  <a:pt x="1455544" y="598267"/>
                </a:lnTo>
                <a:lnTo>
                  <a:pt x="1457593" y="596451"/>
                </a:lnTo>
                <a:lnTo>
                  <a:pt x="1459641" y="594635"/>
                </a:lnTo>
                <a:lnTo>
                  <a:pt x="1461917" y="593274"/>
                </a:lnTo>
                <a:lnTo>
                  <a:pt x="1464193" y="592139"/>
                </a:lnTo>
                <a:lnTo>
                  <a:pt x="1466697" y="591231"/>
                </a:lnTo>
                <a:lnTo>
                  <a:pt x="1469201" y="590777"/>
                </a:lnTo>
                <a:lnTo>
                  <a:pt x="1471932" y="590550"/>
                </a:lnTo>
                <a:close/>
                <a:moveTo>
                  <a:pt x="1152617" y="590550"/>
                </a:moveTo>
                <a:lnTo>
                  <a:pt x="1226818" y="590550"/>
                </a:lnTo>
                <a:lnTo>
                  <a:pt x="1229322" y="590777"/>
                </a:lnTo>
                <a:lnTo>
                  <a:pt x="1232053" y="591231"/>
                </a:lnTo>
                <a:lnTo>
                  <a:pt x="1234557" y="592139"/>
                </a:lnTo>
                <a:lnTo>
                  <a:pt x="1236833" y="593274"/>
                </a:lnTo>
                <a:lnTo>
                  <a:pt x="1239109" y="594635"/>
                </a:lnTo>
                <a:lnTo>
                  <a:pt x="1241158" y="596451"/>
                </a:lnTo>
                <a:lnTo>
                  <a:pt x="1242978" y="598267"/>
                </a:lnTo>
                <a:lnTo>
                  <a:pt x="1244799" y="600537"/>
                </a:lnTo>
                <a:lnTo>
                  <a:pt x="1246620" y="602806"/>
                </a:lnTo>
                <a:lnTo>
                  <a:pt x="1248213" y="605303"/>
                </a:lnTo>
                <a:lnTo>
                  <a:pt x="1249352" y="608026"/>
                </a:lnTo>
                <a:lnTo>
                  <a:pt x="1250490" y="610750"/>
                </a:lnTo>
                <a:lnTo>
                  <a:pt x="1251400" y="613927"/>
                </a:lnTo>
                <a:lnTo>
                  <a:pt x="1251855" y="617105"/>
                </a:lnTo>
                <a:lnTo>
                  <a:pt x="1252538" y="620282"/>
                </a:lnTo>
                <a:lnTo>
                  <a:pt x="1252538" y="623687"/>
                </a:lnTo>
                <a:lnTo>
                  <a:pt x="1252538" y="1136851"/>
                </a:lnTo>
                <a:lnTo>
                  <a:pt x="1252538" y="1140256"/>
                </a:lnTo>
                <a:lnTo>
                  <a:pt x="1251855" y="1143433"/>
                </a:lnTo>
                <a:lnTo>
                  <a:pt x="1251400" y="1146838"/>
                </a:lnTo>
                <a:lnTo>
                  <a:pt x="1250490" y="1149788"/>
                </a:lnTo>
                <a:lnTo>
                  <a:pt x="1249352" y="1152512"/>
                </a:lnTo>
                <a:lnTo>
                  <a:pt x="1248213" y="1155462"/>
                </a:lnTo>
                <a:lnTo>
                  <a:pt x="1246620" y="1157959"/>
                </a:lnTo>
                <a:lnTo>
                  <a:pt x="1244799" y="1160229"/>
                </a:lnTo>
                <a:lnTo>
                  <a:pt x="1242978" y="1162498"/>
                </a:lnTo>
                <a:lnTo>
                  <a:pt x="1241158" y="1164314"/>
                </a:lnTo>
                <a:lnTo>
                  <a:pt x="1239109" y="1165903"/>
                </a:lnTo>
                <a:lnTo>
                  <a:pt x="1236833" y="1167492"/>
                </a:lnTo>
                <a:lnTo>
                  <a:pt x="1234557" y="1168399"/>
                </a:lnTo>
                <a:lnTo>
                  <a:pt x="1232053" y="1169307"/>
                </a:lnTo>
                <a:lnTo>
                  <a:pt x="1229322" y="1169761"/>
                </a:lnTo>
                <a:lnTo>
                  <a:pt x="1226818" y="1169988"/>
                </a:lnTo>
                <a:lnTo>
                  <a:pt x="1152617" y="1169988"/>
                </a:lnTo>
                <a:lnTo>
                  <a:pt x="1150114" y="1169761"/>
                </a:lnTo>
                <a:lnTo>
                  <a:pt x="1147610" y="1169307"/>
                </a:lnTo>
                <a:lnTo>
                  <a:pt x="1145106" y="1168399"/>
                </a:lnTo>
                <a:lnTo>
                  <a:pt x="1142830" y="1167492"/>
                </a:lnTo>
                <a:lnTo>
                  <a:pt x="1140554" y="1165903"/>
                </a:lnTo>
                <a:lnTo>
                  <a:pt x="1138278" y="1164314"/>
                </a:lnTo>
                <a:lnTo>
                  <a:pt x="1136457" y="1162498"/>
                </a:lnTo>
                <a:lnTo>
                  <a:pt x="1134409" y="1160229"/>
                </a:lnTo>
                <a:lnTo>
                  <a:pt x="1132815" y="1157959"/>
                </a:lnTo>
                <a:lnTo>
                  <a:pt x="1131450" y="1155462"/>
                </a:lnTo>
                <a:lnTo>
                  <a:pt x="1130084" y="1152512"/>
                </a:lnTo>
                <a:lnTo>
                  <a:pt x="1129174" y="1149788"/>
                </a:lnTo>
                <a:lnTo>
                  <a:pt x="1128036" y="1146838"/>
                </a:lnTo>
                <a:lnTo>
                  <a:pt x="1127580" y="1143433"/>
                </a:lnTo>
                <a:lnTo>
                  <a:pt x="1127125" y="1140256"/>
                </a:lnTo>
                <a:lnTo>
                  <a:pt x="1127125" y="1136851"/>
                </a:lnTo>
                <a:lnTo>
                  <a:pt x="1127125" y="623687"/>
                </a:lnTo>
                <a:lnTo>
                  <a:pt x="1127125" y="620282"/>
                </a:lnTo>
                <a:lnTo>
                  <a:pt x="1127580" y="617105"/>
                </a:lnTo>
                <a:lnTo>
                  <a:pt x="1128036" y="613927"/>
                </a:lnTo>
                <a:lnTo>
                  <a:pt x="1129174" y="610750"/>
                </a:lnTo>
                <a:lnTo>
                  <a:pt x="1130084" y="608026"/>
                </a:lnTo>
                <a:lnTo>
                  <a:pt x="1131450" y="605303"/>
                </a:lnTo>
                <a:lnTo>
                  <a:pt x="1132815" y="602806"/>
                </a:lnTo>
                <a:lnTo>
                  <a:pt x="1134409" y="600537"/>
                </a:lnTo>
                <a:lnTo>
                  <a:pt x="1136457" y="598267"/>
                </a:lnTo>
                <a:lnTo>
                  <a:pt x="1138278" y="596451"/>
                </a:lnTo>
                <a:lnTo>
                  <a:pt x="1140554" y="594635"/>
                </a:lnTo>
                <a:lnTo>
                  <a:pt x="1142830" y="593274"/>
                </a:lnTo>
                <a:lnTo>
                  <a:pt x="1145106" y="592139"/>
                </a:lnTo>
                <a:lnTo>
                  <a:pt x="1147610" y="591231"/>
                </a:lnTo>
                <a:lnTo>
                  <a:pt x="1150114" y="590777"/>
                </a:lnTo>
                <a:lnTo>
                  <a:pt x="1152617" y="590550"/>
                </a:lnTo>
                <a:close/>
                <a:moveTo>
                  <a:pt x="1633857" y="508000"/>
                </a:moveTo>
                <a:lnTo>
                  <a:pt x="1707830" y="508000"/>
                </a:lnTo>
                <a:lnTo>
                  <a:pt x="1710561" y="508227"/>
                </a:lnTo>
                <a:lnTo>
                  <a:pt x="1713065" y="508680"/>
                </a:lnTo>
                <a:lnTo>
                  <a:pt x="1715797" y="509814"/>
                </a:lnTo>
                <a:lnTo>
                  <a:pt x="1718073" y="510947"/>
                </a:lnTo>
                <a:lnTo>
                  <a:pt x="1720349" y="512534"/>
                </a:lnTo>
                <a:lnTo>
                  <a:pt x="1722170" y="514575"/>
                </a:lnTo>
                <a:lnTo>
                  <a:pt x="1724218" y="516842"/>
                </a:lnTo>
                <a:lnTo>
                  <a:pt x="1726039" y="519109"/>
                </a:lnTo>
                <a:lnTo>
                  <a:pt x="1727860" y="521829"/>
                </a:lnTo>
                <a:lnTo>
                  <a:pt x="1729453" y="524550"/>
                </a:lnTo>
                <a:lnTo>
                  <a:pt x="1730591" y="527950"/>
                </a:lnTo>
                <a:lnTo>
                  <a:pt x="1731729" y="531124"/>
                </a:lnTo>
                <a:lnTo>
                  <a:pt x="1732640" y="534752"/>
                </a:lnTo>
                <a:lnTo>
                  <a:pt x="1733095" y="538152"/>
                </a:lnTo>
                <a:lnTo>
                  <a:pt x="1733550" y="542006"/>
                </a:lnTo>
                <a:lnTo>
                  <a:pt x="1733550" y="545860"/>
                </a:lnTo>
                <a:lnTo>
                  <a:pt x="1733550" y="1132128"/>
                </a:lnTo>
                <a:lnTo>
                  <a:pt x="1733550" y="1135982"/>
                </a:lnTo>
                <a:lnTo>
                  <a:pt x="1733095" y="1139836"/>
                </a:lnTo>
                <a:lnTo>
                  <a:pt x="1732640" y="1143463"/>
                </a:lnTo>
                <a:lnTo>
                  <a:pt x="1731729" y="1146864"/>
                </a:lnTo>
                <a:lnTo>
                  <a:pt x="1730591" y="1150038"/>
                </a:lnTo>
                <a:lnTo>
                  <a:pt x="1729453" y="1153438"/>
                </a:lnTo>
                <a:lnTo>
                  <a:pt x="1727860" y="1156159"/>
                </a:lnTo>
                <a:lnTo>
                  <a:pt x="1726039" y="1158879"/>
                </a:lnTo>
                <a:lnTo>
                  <a:pt x="1724218" y="1161373"/>
                </a:lnTo>
                <a:lnTo>
                  <a:pt x="1722170" y="1163414"/>
                </a:lnTo>
                <a:lnTo>
                  <a:pt x="1720349" y="1165454"/>
                </a:lnTo>
                <a:lnTo>
                  <a:pt x="1718073" y="1167041"/>
                </a:lnTo>
                <a:lnTo>
                  <a:pt x="1715797" y="1168174"/>
                </a:lnTo>
                <a:lnTo>
                  <a:pt x="1713065" y="1169308"/>
                </a:lnTo>
                <a:lnTo>
                  <a:pt x="1710561" y="1169761"/>
                </a:lnTo>
                <a:lnTo>
                  <a:pt x="1707830" y="1169988"/>
                </a:lnTo>
                <a:lnTo>
                  <a:pt x="1633857" y="1169988"/>
                </a:lnTo>
                <a:lnTo>
                  <a:pt x="1631353" y="1169761"/>
                </a:lnTo>
                <a:lnTo>
                  <a:pt x="1628850" y="1169308"/>
                </a:lnTo>
                <a:lnTo>
                  <a:pt x="1626346" y="1168174"/>
                </a:lnTo>
                <a:lnTo>
                  <a:pt x="1624070" y="1167041"/>
                </a:lnTo>
                <a:lnTo>
                  <a:pt x="1621794" y="1165454"/>
                </a:lnTo>
                <a:lnTo>
                  <a:pt x="1619518" y="1163414"/>
                </a:lnTo>
                <a:lnTo>
                  <a:pt x="1617469" y="1161373"/>
                </a:lnTo>
                <a:lnTo>
                  <a:pt x="1615648" y="1158879"/>
                </a:lnTo>
                <a:lnTo>
                  <a:pt x="1614055" y="1156159"/>
                </a:lnTo>
                <a:lnTo>
                  <a:pt x="1612689" y="1153438"/>
                </a:lnTo>
                <a:lnTo>
                  <a:pt x="1611324" y="1150038"/>
                </a:lnTo>
                <a:lnTo>
                  <a:pt x="1610186" y="1146864"/>
                </a:lnTo>
                <a:lnTo>
                  <a:pt x="1609275" y="1143463"/>
                </a:lnTo>
                <a:lnTo>
                  <a:pt x="1608820" y="1139836"/>
                </a:lnTo>
                <a:lnTo>
                  <a:pt x="1608365" y="1135982"/>
                </a:lnTo>
                <a:lnTo>
                  <a:pt x="1608137" y="1132128"/>
                </a:lnTo>
                <a:lnTo>
                  <a:pt x="1608137" y="545860"/>
                </a:lnTo>
                <a:lnTo>
                  <a:pt x="1608365" y="542006"/>
                </a:lnTo>
                <a:lnTo>
                  <a:pt x="1608820" y="538152"/>
                </a:lnTo>
                <a:lnTo>
                  <a:pt x="1609275" y="534752"/>
                </a:lnTo>
                <a:lnTo>
                  <a:pt x="1610186" y="531124"/>
                </a:lnTo>
                <a:lnTo>
                  <a:pt x="1611324" y="527950"/>
                </a:lnTo>
                <a:lnTo>
                  <a:pt x="1612689" y="524550"/>
                </a:lnTo>
                <a:lnTo>
                  <a:pt x="1614055" y="521829"/>
                </a:lnTo>
                <a:lnTo>
                  <a:pt x="1615648" y="519109"/>
                </a:lnTo>
                <a:lnTo>
                  <a:pt x="1617469" y="516842"/>
                </a:lnTo>
                <a:lnTo>
                  <a:pt x="1619518" y="514575"/>
                </a:lnTo>
                <a:lnTo>
                  <a:pt x="1621794" y="512534"/>
                </a:lnTo>
                <a:lnTo>
                  <a:pt x="1624070" y="510947"/>
                </a:lnTo>
                <a:lnTo>
                  <a:pt x="1626346" y="509814"/>
                </a:lnTo>
                <a:lnTo>
                  <a:pt x="1628850" y="508680"/>
                </a:lnTo>
                <a:lnTo>
                  <a:pt x="1631353" y="508227"/>
                </a:lnTo>
                <a:lnTo>
                  <a:pt x="1633857" y="508000"/>
                </a:lnTo>
                <a:close/>
                <a:moveTo>
                  <a:pt x="1501548" y="319088"/>
                </a:moveTo>
                <a:lnTo>
                  <a:pt x="1733323" y="319088"/>
                </a:lnTo>
                <a:lnTo>
                  <a:pt x="1733323" y="319316"/>
                </a:lnTo>
                <a:lnTo>
                  <a:pt x="1733550" y="319316"/>
                </a:lnTo>
                <a:lnTo>
                  <a:pt x="1733550" y="464215"/>
                </a:lnTo>
                <a:lnTo>
                  <a:pt x="1637620" y="464215"/>
                </a:lnTo>
                <a:lnTo>
                  <a:pt x="1637620" y="418038"/>
                </a:lnTo>
                <a:lnTo>
                  <a:pt x="1318759" y="617303"/>
                </a:lnTo>
                <a:lnTo>
                  <a:pt x="1250723" y="574766"/>
                </a:lnTo>
                <a:lnTo>
                  <a:pt x="1253444" y="573174"/>
                </a:lnTo>
                <a:lnTo>
                  <a:pt x="1146628" y="506525"/>
                </a:lnTo>
                <a:lnTo>
                  <a:pt x="844096" y="695326"/>
                </a:lnTo>
                <a:lnTo>
                  <a:pt x="776287" y="653016"/>
                </a:lnTo>
                <a:lnTo>
                  <a:pt x="1147082" y="421450"/>
                </a:lnTo>
                <a:lnTo>
                  <a:pt x="1215118" y="463533"/>
                </a:lnTo>
                <a:lnTo>
                  <a:pt x="1214437" y="464215"/>
                </a:lnTo>
                <a:lnTo>
                  <a:pt x="1321253" y="530637"/>
                </a:lnTo>
                <a:lnTo>
                  <a:pt x="1564368" y="379141"/>
                </a:lnTo>
                <a:lnTo>
                  <a:pt x="1501548" y="379141"/>
                </a:lnTo>
                <a:lnTo>
                  <a:pt x="1501548" y="319088"/>
                </a:lnTo>
                <a:close/>
                <a:moveTo>
                  <a:pt x="229507" y="91395"/>
                </a:moveTo>
                <a:lnTo>
                  <a:pt x="225651" y="91621"/>
                </a:lnTo>
                <a:lnTo>
                  <a:pt x="221796" y="91848"/>
                </a:lnTo>
                <a:lnTo>
                  <a:pt x="218394" y="92075"/>
                </a:lnTo>
                <a:lnTo>
                  <a:pt x="214539" y="92755"/>
                </a:lnTo>
                <a:lnTo>
                  <a:pt x="210910" y="93662"/>
                </a:lnTo>
                <a:lnTo>
                  <a:pt x="207509" y="94570"/>
                </a:lnTo>
                <a:lnTo>
                  <a:pt x="204107" y="95704"/>
                </a:lnTo>
                <a:lnTo>
                  <a:pt x="200705" y="96837"/>
                </a:lnTo>
                <a:lnTo>
                  <a:pt x="197303" y="98198"/>
                </a:lnTo>
                <a:lnTo>
                  <a:pt x="194355" y="99559"/>
                </a:lnTo>
                <a:lnTo>
                  <a:pt x="191407" y="101373"/>
                </a:lnTo>
                <a:lnTo>
                  <a:pt x="188232" y="103187"/>
                </a:lnTo>
                <a:lnTo>
                  <a:pt x="185284" y="105002"/>
                </a:lnTo>
                <a:lnTo>
                  <a:pt x="182562" y="107270"/>
                </a:lnTo>
                <a:lnTo>
                  <a:pt x="179614" y="109311"/>
                </a:lnTo>
                <a:lnTo>
                  <a:pt x="177119" y="111579"/>
                </a:lnTo>
                <a:lnTo>
                  <a:pt x="174851" y="114073"/>
                </a:lnTo>
                <a:lnTo>
                  <a:pt x="172357" y="116568"/>
                </a:lnTo>
                <a:lnTo>
                  <a:pt x="170316" y="119062"/>
                </a:lnTo>
                <a:lnTo>
                  <a:pt x="168275" y="121784"/>
                </a:lnTo>
                <a:lnTo>
                  <a:pt x="166460" y="124505"/>
                </a:lnTo>
                <a:lnTo>
                  <a:pt x="164646" y="127454"/>
                </a:lnTo>
                <a:lnTo>
                  <a:pt x="162832" y="130402"/>
                </a:lnTo>
                <a:lnTo>
                  <a:pt x="161471" y="133350"/>
                </a:lnTo>
                <a:lnTo>
                  <a:pt x="160110" y="136525"/>
                </a:lnTo>
                <a:lnTo>
                  <a:pt x="158976" y="139700"/>
                </a:lnTo>
                <a:lnTo>
                  <a:pt x="158069" y="143102"/>
                </a:lnTo>
                <a:lnTo>
                  <a:pt x="156935" y="146277"/>
                </a:lnTo>
                <a:lnTo>
                  <a:pt x="156482" y="149679"/>
                </a:lnTo>
                <a:lnTo>
                  <a:pt x="156028" y="153080"/>
                </a:lnTo>
                <a:lnTo>
                  <a:pt x="155801" y="156709"/>
                </a:lnTo>
                <a:lnTo>
                  <a:pt x="155801" y="160111"/>
                </a:lnTo>
                <a:lnTo>
                  <a:pt x="155801" y="1330098"/>
                </a:lnTo>
                <a:lnTo>
                  <a:pt x="155801" y="1333500"/>
                </a:lnTo>
                <a:lnTo>
                  <a:pt x="156028" y="1337129"/>
                </a:lnTo>
                <a:lnTo>
                  <a:pt x="156482" y="1340531"/>
                </a:lnTo>
                <a:lnTo>
                  <a:pt x="156935" y="1343932"/>
                </a:lnTo>
                <a:lnTo>
                  <a:pt x="158069" y="1347561"/>
                </a:lnTo>
                <a:lnTo>
                  <a:pt x="158976" y="1350509"/>
                </a:lnTo>
                <a:lnTo>
                  <a:pt x="160110" y="1353684"/>
                </a:lnTo>
                <a:lnTo>
                  <a:pt x="161471" y="1357086"/>
                </a:lnTo>
                <a:lnTo>
                  <a:pt x="162832" y="1360034"/>
                </a:lnTo>
                <a:lnTo>
                  <a:pt x="164646" y="1362756"/>
                </a:lnTo>
                <a:lnTo>
                  <a:pt x="166460" y="1365931"/>
                </a:lnTo>
                <a:lnTo>
                  <a:pt x="168275" y="1368652"/>
                </a:lnTo>
                <a:lnTo>
                  <a:pt x="170316" y="1371373"/>
                </a:lnTo>
                <a:lnTo>
                  <a:pt x="172357" y="1373868"/>
                </a:lnTo>
                <a:lnTo>
                  <a:pt x="174851" y="1376590"/>
                </a:lnTo>
                <a:lnTo>
                  <a:pt x="177119" y="1378857"/>
                </a:lnTo>
                <a:lnTo>
                  <a:pt x="179614" y="1381125"/>
                </a:lnTo>
                <a:lnTo>
                  <a:pt x="182562" y="1383393"/>
                </a:lnTo>
                <a:lnTo>
                  <a:pt x="185284" y="1385207"/>
                </a:lnTo>
                <a:lnTo>
                  <a:pt x="188232" y="1387248"/>
                </a:lnTo>
                <a:lnTo>
                  <a:pt x="191407" y="1389063"/>
                </a:lnTo>
                <a:lnTo>
                  <a:pt x="194355" y="1390650"/>
                </a:lnTo>
                <a:lnTo>
                  <a:pt x="197303" y="1392238"/>
                </a:lnTo>
                <a:lnTo>
                  <a:pt x="200705" y="1393598"/>
                </a:lnTo>
                <a:lnTo>
                  <a:pt x="204107" y="1394959"/>
                </a:lnTo>
                <a:lnTo>
                  <a:pt x="207509" y="1395866"/>
                </a:lnTo>
                <a:lnTo>
                  <a:pt x="210910" y="1397000"/>
                </a:lnTo>
                <a:lnTo>
                  <a:pt x="214539" y="1397681"/>
                </a:lnTo>
                <a:lnTo>
                  <a:pt x="218394" y="1398134"/>
                </a:lnTo>
                <a:lnTo>
                  <a:pt x="221796" y="1398588"/>
                </a:lnTo>
                <a:lnTo>
                  <a:pt x="225651" y="1399041"/>
                </a:lnTo>
                <a:lnTo>
                  <a:pt x="229507" y="1399041"/>
                </a:lnTo>
                <a:lnTo>
                  <a:pt x="2280330" y="1399041"/>
                </a:lnTo>
                <a:lnTo>
                  <a:pt x="2284186" y="1399041"/>
                </a:lnTo>
                <a:lnTo>
                  <a:pt x="2288041" y="1398588"/>
                </a:lnTo>
                <a:lnTo>
                  <a:pt x="2291670" y="1398134"/>
                </a:lnTo>
                <a:lnTo>
                  <a:pt x="2295298" y="1397681"/>
                </a:lnTo>
                <a:lnTo>
                  <a:pt x="2299154" y="1397000"/>
                </a:lnTo>
                <a:lnTo>
                  <a:pt x="2302555" y="1395866"/>
                </a:lnTo>
                <a:lnTo>
                  <a:pt x="2305957" y="1394959"/>
                </a:lnTo>
                <a:lnTo>
                  <a:pt x="2309359" y="1393598"/>
                </a:lnTo>
                <a:lnTo>
                  <a:pt x="2312534" y="1392238"/>
                </a:lnTo>
                <a:lnTo>
                  <a:pt x="2315709" y="1390650"/>
                </a:lnTo>
                <a:lnTo>
                  <a:pt x="2318884" y="1389063"/>
                </a:lnTo>
                <a:lnTo>
                  <a:pt x="2321832" y="1387248"/>
                </a:lnTo>
                <a:lnTo>
                  <a:pt x="2324780" y="1385207"/>
                </a:lnTo>
                <a:lnTo>
                  <a:pt x="2327502" y="1383393"/>
                </a:lnTo>
                <a:lnTo>
                  <a:pt x="2330223" y="1381125"/>
                </a:lnTo>
                <a:lnTo>
                  <a:pt x="2332945" y="1378857"/>
                </a:lnTo>
                <a:lnTo>
                  <a:pt x="2335213" y="1376590"/>
                </a:lnTo>
                <a:lnTo>
                  <a:pt x="2337707" y="1373868"/>
                </a:lnTo>
                <a:lnTo>
                  <a:pt x="2339748" y="1371373"/>
                </a:lnTo>
                <a:lnTo>
                  <a:pt x="2341789" y="1368652"/>
                </a:lnTo>
                <a:lnTo>
                  <a:pt x="2343830" y="1365931"/>
                </a:lnTo>
                <a:lnTo>
                  <a:pt x="2345418" y="1362756"/>
                </a:lnTo>
                <a:lnTo>
                  <a:pt x="2347232" y="1360034"/>
                </a:lnTo>
                <a:lnTo>
                  <a:pt x="2348593" y="1357086"/>
                </a:lnTo>
                <a:lnTo>
                  <a:pt x="2350180" y="1353684"/>
                </a:lnTo>
                <a:lnTo>
                  <a:pt x="2351088" y="1350509"/>
                </a:lnTo>
                <a:lnTo>
                  <a:pt x="2351995" y="1347561"/>
                </a:lnTo>
                <a:lnTo>
                  <a:pt x="2352902" y="1343932"/>
                </a:lnTo>
                <a:lnTo>
                  <a:pt x="2353582" y="1340531"/>
                </a:lnTo>
                <a:lnTo>
                  <a:pt x="2354036" y="1337129"/>
                </a:lnTo>
                <a:lnTo>
                  <a:pt x="2354263" y="1333500"/>
                </a:lnTo>
                <a:lnTo>
                  <a:pt x="2354263" y="1330098"/>
                </a:lnTo>
                <a:lnTo>
                  <a:pt x="2354263" y="160111"/>
                </a:lnTo>
                <a:lnTo>
                  <a:pt x="2354263" y="156709"/>
                </a:lnTo>
                <a:lnTo>
                  <a:pt x="2354036" y="153080"/>
                </a:lnTo>
                <a:lnTo>
                  <a:pt x="2353582" y="149679"/>
                </a:lnTo>
                <a:lnTo>
                  <a:pt x="2352902" y="146277"/>
                </a:lnTo>
                <a:lnTo>
                  <a:pt x="2351995" y="143102"/>
                </a:lnTo>
                <a:lnTo>
                  <a:pt x="2351088" y="139700"/>
                </a:lnTo>
                <a:lnTo>
                  <a:pt x="2350180" y="136525"/>
                </a:lnTo>
                <a:lnTo>
                  <a:pt x="2348593" y="133350"/>
                </a:lnTo>
                <a:lnTo>
                  <a:pt x="2347232" y="130402"/>
                </a:lnTo>
                <a:lnTo>
                  <a:pt x="2345418" y="127454"/>
                </a:lnTo>
                <a:lnTo>
                  <a:pt x="2343830" y="124505"/>
                </a:lnTo>
                <a:lnTo>
                  <a:pt x="2341789" y="121784"/>
                </a:lnTo>
                <a:lnTo>
                  <a:pt x="2339748" y="119062"/>
                </a:lnTo>
                <a:lnTo>
                  <a:pt x="2337707" y="116568"/>
                </a:lnTo>
                <a:lnTo>
                  <a:pt x="2335213" y="114073"/>
                </a:lnTo>
                <a:lnTo>
                  <a:pt x="2332945" y="111579"/>
                </a:lnTo>
                <a:lnTo>
                  <a:pt x="2330223" y="109311"/>
                </a:lnTo>
                <a:lnTo>
                  <a:pt x="2327502" y="107270"/>
                </a:lnTo>
                <a:lnTo>
                  <a:pt x="2324780" y="105002"/>
                </a:lnTo>
                <a:lnTo>
                  <a:pt x="2321832" y="103187"/>
                </a:lnTo>
                <a:lnTo>
                  <a:pt x="2318884" y="101373"/>
                </a:lnTo>
                <a:lnTo>
                  <a:pt x="2315709" y="99559"/>
                </a:lnTo>
                <a:lnTo>
                  <a:pt x="2312534" y="98198"/>
                </a:lnTo>
                <a:lnTo>
                  <a:pt x="2309359" y="96837"/>
                </a:lnTo>
                <a:lnTo>
                  <a:pt x="2305957" y="95704"/>
                </a:lnTo>
                <a:lnTo>
                  <a:pt x="2302555" y="94570"/>
                </a:lnTo>
                <a:lnTo>
                  <a:pt x="2299154" y="93662"/>
                </a:lnTo>
                <a:lnTo>
                  <a:pt x="2295298" y="92755"/>
                </a:lnTo>
                <a:lnTo>
                  <a:pt x="2291670" y="92075"/>
                </a:lnTo>
                <a:lnTo>
                  <a:pt x="2288041" y="91848"/>
                </a:lnTo>
                <a:lnTo>
                  <a:pt x="2284186" y="91621"/>
                </a:lnTo>
                <a:lnTo>
                  <a:pt x="2280330" y="91395"/>
                </a:lnTo>
                <a:lnTo>
                  <a:pt x="229507" y="91395"/>
                </a:lnTo>
                <a:close/>
                <a:moveTo>
                  <a:pt x="81642" y="0"/>
                </a:moveTo>
                <a:lnTo>
                  <a:pt x="86178" y="0"/>
                </a:lnTo>
                <a:lnTo>
                  <a:pt x="2424113" y="0"/>
                </a:lnTo>
                <a:lnTo>
                  <a:pt x="2428648" y="0"/>
                </a:lnTo>
                <a:lnTo>
                  <a:pt x="2432730" y="227"/>
                </a:lnTo>
                <a:lnTo>
                  <a:pt x="2436813" y="680"/>
                </a:lnTo>
                <a:lnTo>
                  <a:pt x="2441122" y="1361"/>
                </a:lnTo>
                <a:lnTo>
                  <a:pt x="2445204" y="2268"/>
                </a:lnTo>
                <a:lnTo>
                  <a:pt x="2449286" y="3402"/>
                </a:lnTo>
                <a:lnTo>
                  <a:pt x="2452914" y="4536"/>
                </a:lnTo>
                <a:lnTo>
                  <a:pt x="2456770" y="5896"/>
                </a:lnTo>
                <a:lnTo>
                  <a:pt x="2460625" y="7484"/>
                </a:lnTo>
                <a:lnTo>
                  <a:pt x="2464480" y="9298"/>
                </a:lnTo>
                <a:lnTo>
                  <a:pt x="2467882" y="11339"/>
                </a:lnTo>
                <a:lnTo>
                  <a:pt x="2471284" y="13380"/>
                </a:lnTo>
                <a:lnTo>
                  <a:pt x="2474459" y="15421"/>
                </a:lnTo>
                <a:lnTo>
                  <a:pt x="2477861" y="17916"/>
                </a:lnTo>
                <a:lnTo>
                  <a:pt x="2480809" y="20184"/>
                </a:lnTo>
                <a:lnTo>
                  <a:pt x="2483757" y="22905"/>
                </a:lnTo>
                <a:lnTo>
                  <a:pt x="2486479" y="25400"/>
                </a:lnTo>
                <a:lnTo>
                  <a:pt x="2489200" y="28348"/>
                </a:lnTo>
                <a:lnTo>
                  <a:pt x="2491695" y="31296"/>
                </a:lnTo>
                <a:lnTo>
                  <a:pt x="2493963" y="34471"/>
                </a:lnTo>
                <a:lnTo>
                  <a:pt x="2496230" y="37646"/>
                </a:lnTo>
                <a:lnTo>
                  <a:pt x="2498272" y="40821"/>
                </a:lnTo>
                <a:lnTo>
                  <a:pt x="2499859" y="44450"/>
                </a:lnTo>
                <a:lnTo>
                  <a:pt x="2501673" y="47625"/>
                </a:lnTo>
                <a:lnTo>
                  <a:pt x="2503261" y="51480"/>
                </a:lnTo>
                <a:lnTo>
                  <a:pt x="2504395" y="54882"/>
                </a:lnTo>
                <a:lnTo>
                  <a:pt x="2505755" y="58737"/>
                </a:lnTo>
                <a:lnTo>
                  <a:pt x="2506663" y="62593"/>
                </a:lnTo>
                <a:lnTo>
                  <a:pt x="2507343" y="66221"/>
                </a:lnTo>
                <a:lnTo>
                  <a:pt x="2508023" y="70304"/>
                </a:lnTo>
                <a:lnTo>
                  <a:pt x="2508250" y="74159"/>
                </a:lnTo>
                <a:lnTo>
                  <a:pt x="2508250" y="78241"/>
                </a:lnTo>
                <a:lnTo>
                  <a:pt x="2508250" y="1411968"/>
                </a:lnTo>
                <a:lnTo>
                  <a:pt x="2508250" y="1416050"/>
                </a:lnTo>
                <a:lnTo>
                  <a:pt x="2508023" y="1420132"/>
                </a:lnTo>
                <a:lnTo>
                  <a:pt x="2507343" y="1423988"/>
                </a:lnTo>
                <a:lnTo>
                  <a:pt x="2506663" y="1427616"/>
                </a:lnTo>
                <a:lnTo>
                  <a:pt x="2505755" y="1431472"/>
                </a:lnTo>
                <a:lnTo>
                  <a:pt x="2504395" y="1435327"/>
                </a:lnTo>
                <a:lnTo>
                  <a:pt x="2503261" y="1439182"/>
                </a:lnTo>
                <a:lnTo>
                  <a:pt x="2501673" y="1442584"/>
                </a:lnTo>
                <a:lnTo>
                  <a:pt x="2499859" y="1446213"/>
                </a:lnTo>
                <a:lnTo>
                  <a:pt x="2498272" y="1449388"/>
                </a:lnTo>
                <a:lnTo>
                  <a:pt x="2496230" y="1452790"/>
                </a:lnTo>
                <a:lnTo>
                  <a:pt x="2493963" y="1455965"/>
                </a:lnTo>
                <a:lnTo>
                  <a:pt x="2491695" y="1458913"/>
                </a:lnTo>
                <a:lnTo>
                  <a:pt x="2489200" y="1462088"/>
                </a:lnTo>
                <a:lnTo>
                  <a:pt x="2486479" y="1464809"/>
                </a:lnTo>
                <a:lnTo>
                  <a:pt x="2483757" y="1467531"/>
                </a:lnTo>
                <a:lnTo>
                  <a:pt x="2480809" y="1470025"/>
                </a:lnTo>
                <a:lnTo>
                  <a:pt x="2477861" y="1472747"/>
                </a:lnTo>
                <a:lnTo>
                  <a:pt x="2474459" y="1475015"/>
                </a:lnTo>
                <a:lnTo>
                  <a:pt x="2471284" y="1477282"/>
                </a:lnTo>
                <a:lnTo>
                  <a:pt x="2467882" y="1479097"/>
                </a:lnTo>
                <a:lnTo>
                  <a:pt x="2464480" y="1480911"/>
                </a:lnTo>
                <a:lnTo>
                  <a:pt x="2460625" y="1482725"/>
                </a:lnTo>
                <a:lnTo>
                  <a:pt x="2456770" y="1484313"/>
                </a:lnTo>
                <a:lnTo>
                  <a:pt x="2452914" y="1485674"/>
                </a:lnTo>
                <a:lnTo>
                  <a:pt x="2449286" y="1487034"/>
                </a:lnTo>
                <a:lnTo>
                  <a:pt x="2445204" y="1487941"/>
                </a:lnTo>
                <a:lnTo>
                  <a:pt x="2441122" y="1488849"/>
                </a:lnTo>
                <a:lnTo>
                  <a:pt x="2436813" y="1489529"/>
                </a:lnTo>
                <a:lnTo>
                  <a:pt x="2432730" y="1489982"/>
                </a:lnTo>
                <a:lnTo>
                  <a:pt x="2428648" y="1490209"/>
                </a:lnTo>
                <a:lnTo>
                  <a:pt x="2424113" y="1490663"/>
                </a:lnTo>
                <a:lnTo>
                  <a:pt x="86178" y="1490663"/>
                </a:lnTo>
                <a:lnTo>
                  <a:pt x="81642" y="1490209"/>
                </a:lnTo>
                <a:lnTo>
                  <a:pt x="77333" y="1489982"/>
                </a:lnTo>
                <a:lnTo>
                  <a:pt x="73251" y="1489529"/>
                </a:lnTo>
                <a:lnTo>
                  <a:pt x="68942" y="1488849"/>
                </a:lnTo>
                <a:lnTo>
                  <a:pt x="64860" y="1487941"/>
                </a:lnTo>
                <a:lnTo>
                  <a:pt x="60778" y="1487034"/>
                </a:lnTo>
                <a:lnTo>
                  <a:pt x="57150" y="1485674"/>
                </a:lnTo>
                <a:lnTo>
                  <a:pt x="53294" y="1484313"/>
                </a:lnTo>
                <a:lnTo>
                  <a:pt x="49439" y="1482725"/>
                </a:lnTo>
                <a:lnTo>
                  <a:pt x="45810" y="1480911"/>
                </a:lnTo>
                <a:lnTo>
                  <a:pt x="42182" y="1479097"/>
                </a:lnTo>
                <a:lnTo>
                  <a:pt x="39007" y="1477282"/>
                </a:lnTo>
                <a:lnTo>
                  <a:pt x="35605" y="1475015"/>
                </a:lnTo>
                <a:lnTo>
                  <a:pt x="32430" y="1472747"/>
                </a:lnTo>
                <a:lnTo>
                  <a:pt x="29255" y="1470025"/>
                </a:lnTo>
                <a:lnTo>
                  <a:pt x="26307" y="1467531"/>
                </a:lnTo>
                <a:lnTo>
                  <a:pt x="23585" y="1464809"/>
                </a:lnTo>
                <a:lnTo>
                  <a:pt x="21091" y="1462088"/>
                </a:lnTo>
                <a:lnTo>
                  <a:pt x="18596" y="1458913"/>
                </a:lnTo>
                <a:lnTo>
                  <a:pt x="16101" y="1455965"/>
                </a:lnTo>
                <a:lnTo>
                  <a:pt x="13833" y="1452790"/>
                </a:lnTo>
                <a:lnTo>
                  <a:pt x="12019" y="1449388"/>
                </a:lnTo>
                <a:lnTo>
                  <a:pt x="9978" y="1446213"/>
                </a:lnTo>
                <a:lnTo>
                  <a:pt x="8391" y="1442584"/>
                </a:lnTo>
                <a:lnTo>
                  <a:pt x="6803" y="1439182"/>
                </a:lnTo>
                <a:lnTo>
                  <a:pt x="5442" y="1435327"/>
                </a:lnTo>
                <a:lnTo>
                  <a:pt x="4308" y="1431472"/>
                </a:lnTo>
                <a:lnTo>
                  <a:pt x="3401" y="1427616"/>
                </a:lnTo>
                <a:lnTo>
                  <a:pt x="2494" y="1423988"/>
                </a:lnTo>
                <a:lnTo>
                  <a:pt x="2041" y="1420132"/>
                </a:lnTo>
                <a:lnTo>
                  <a:pt x="1814" y="1416050"/>
                </a:lnTo>
                <a:lnTo>
                  <a:pt x="1587" y="1411968"/>
                </a:lnTo>
                <a:lnTo>
                  <a:pt x="1587" y="78241"/>
                </a:lnTo>
                <a:lnTo>
                  <a:pt x="1814" y="74159"/>
                </a:lnTo>
                <a:lnTo>
                  <a:pt x="2041" y="70304"/>
                </a:lnTo>
                <a:lnTo>
                  <a:pt x="2494" y="66221"/>
                </a:lnTo>
                <a:lnTo>
                  <a:pt x="3401" y="62593"/>
                </a:lnTo>
                <a:lnTo>
                  <a:pt x="4308" y="58737"/>
                </a:lnTo>
                <a:lnTo>
                  <a:pt x="5442" y="54882"/>
                </a:lnTo>
                <a:lnTo>
                  <a:pt x="6803" y="51480"/>
                </a:lnTo>
                <a:lnTo>
                  <a:pt x="8391" y="47625"/>
                </a:lnTo>
                <a:lnTo>
                  <a:pt x="9978" y="44450"/>
                </a:lnTo>
                <a:lnTo>
                  <a:pt x="12019" y="40821"/>
                </a:lnTo>
                <a:lnTo>
                  <a:pt x="13833" y="37646"/>
                </a:lnTo>
                <a:lnTo>
                  <a:pt x="16101" y="34471"/>
                </a:lnTo>
                <a:lnTo>
                  <a:pt x="18596" y="31296"/>
                </a:lnTo>
                <a:lnTo>
                  <a:pt x="21091" y="28348"/>
                </a:lnTo>
                <a:lnTo>
                  <a:pt x="23585" y="25400"/>
                </a:lnTo>
                <a:lnTo>
                  <a:pt x="26307" y="22905"/>
                </a:lnTo>
                <a:lnTo>
                  <a:pt x="29255" y="20184"/>
                </a:lnTo>
                <a:lnTo>
                  <a:pt x="32430" y="17916"/>
                </a:lnTo>
                <a:lnTo>
                  <a:pt x="35605" y="15421"/>
                </a:lnTo>
                <a:lnTo>
                  <a:pt x="39007" y="13380"/>
                </a:lnTo>
                <a:lnTo>
                  <a:pt x="42182" y="11339"/>
                </a:lnTo>
                <a:lnTo>
                  <a:pt x="45810" y="9298"/>
                </a:lnTo>
                <a:lnTo>
                  <a:pt x="49439" y="7484"/>
                </a:lnTo>
                <a:lnTo>
                  <a:pt x="53294" y="5896"/>
                </a:lnTo>
                <a:lnTo>
                  <a:pt x="57150" y="4536"/>
                </a:lnTo>
                <a:lnTo>
                  <a:pt x="60778" y="3402"/>
                </a:lnTo>
                <a:lnTo>
                  <a:pt x="64860" y="2268"/>
                </a:lnTo>
                <a:lnTo>
                  <a:pt x="68942" y="1361"/>
                </a:lnTo>
                <a:lnTo>
                  <a:pt x="73251" y="680"/>
                </a:lnTo>
                <a:lnTo>
                  <a:pt x="77333" y="227"/>
                </a:lnTo>
                <a:lnTo>
                  <a:pt x="8164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normAutofit fontScale="70000" lnSpcReduction="20000"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defTabSz="51430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76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原创设计师QQ598969553      _9">
            <a:extLst>
              <a:ext uri="{FF2B5EF4-FFF2-40B4-BE49-F238E27FC236}">
                <a16:creationId xmlns:a16="http://schemas.microsoft.com/office/drawing/2014/main" id="{39A469F4-647E-4DCF-A506-9E122D2230D5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1113236" y="3568845"/>
            <a:ext cx="211931" cy="178594"/>
          </a:xfrm>
          <a:custGeom>
            <a:avLst/>
            <a:gdLst>
              <a:gd name="T0" fmla="*/ 332222 w 2301876"/>
              <a:gd name="T1" fmla="*/ 1410232 h 1941513"/>
              <a:gd name="T2" fmla="*/ 321717 w 2301876"/>
              <a:gd name="T3" fmla="*/ 1470415 h 1941513"/>
              <a:gd name="T4" fmla="*/ 382384 w 2301876"/>
              <a:gd name="T5" fmla="*/ 1525343 h 1941513"/>
              <a:gd name="T6" fmla="*/ 696485 w 2301876"/>
              <a:gd name="T7" fmla="*/ 1509573 h 1941513"/>
              <a:gd name="T8" fmla="*/ 723010 w 2301876"/>
              <a:gd name="T9" fmla="*/ 1444398 h 1941513"/>
              <a:gd name="T10" fmla="*/ 671273 w 2301876"/>
              <a:gd name="T11" fmla="*/ 1380797 h 1941513"/>
              <a:gd name="T12" fmla="*/ 1348867 w 2301876"/>
              <a:gd name="T13" fmla="*/ 1247408 h 1941513"/>
              <a:gd name="T14" fmla="*/ 1327043 w 2301876"/>
              <a:gd name="T15" fmla="*/ 1320445 h 1941513"/>
              <a:gd name="T16" fmla="*/ 1593934 w 2301876"/>
              <a:gd name="T17" fmla="*/ 1356438 h 1941513"/>
              <a:gd name="T18" fmla="*/ 1647838 w 2301876"/>
              <a:gd name="T19" fmla="*/ 1303105 h 1941513"/>
              <a:gd name="T20" fmla="*/ 1606030 w 2301876"/>
              <a:gd name="T21" fmla="*/ 1239789 h 1941513"/>
              <a:gd name="T22" fmla="*/ 1529191 w 2301876"/>
              <a:gd name="T23" fmla="*/ 516517 h 1941513"/>
              <a:gd name="T24" fmla="*/ 1584982 w 2301876"/>
              <a:gd name="T25" fmla="*/ 576970 h 1941513"/>
              <a:gd name="T26" fmla="*/ 1601035 w 2301876"/>
              <a:gd name="T27" fmla="*/ 667649 h 1941513"/>
              <a:gd name="T28" fmla="*/ 1640510 w 2301876"/>
              <a:gd name="T29" fmla="*/ 716799 h 1941513"/>
              <a:gd name="T30" fmla="*/ 1583140 w 2301876"/>
              <a:gd name="T31" fmla="*/ 840071 h 1941513"/>
              <a:gd name="T32" fmla="*/ 1691827 w 2301876"/>
              <a:gd name="T33" fmla="*/ 916820 h 1941513"/>
              <a:gd name="T34" fmla="*/ 1229710 w 2301876"/>
              <a:gd name="T35" fmla="*/ 1106063 h 1941513"/>
              <a:gd name="T36" fmla="*/ 1284448 w 2301876"/>
              <a:gd name="T37" fmla="*/ 909460 h 1941513"/>
              <a:gd name="T38" fmla="*/ 1396556 w 2301876"/>
              <a:gd name="T39" fmla="*/ 836654 h 1941513"/>
              <a:gd name="T40" fmla="*/ 1335239 w 2301876"/>
              <a:gd name="T41" fmla="*/ 712857 h 1941513"/>
              <a:gd name="T42" fmla="*/ 1370240 w 2301876"/>
              <a:gd name="T43" fmla="*/ 660815 h 1941513"/>
              <a:gd name="T44" fmla="*/ 1388398 w 2301876"/>
              <a:gd name="T45" fmla="*/ 571451 h 1941513"/>
              <a:gd name="T46" fmla="*/ 1446031 w 2301876"/>
              <a:gd name="T47" fmla="*/ 514152 h 1941513"/>
              <a:gd name="T48" fmla="*/ 570227 w 2301876"/>
              <a:gd name="T49" fmla="*/ 477627 h 1941513"/>
              <a:gd name="T50" fmla="*/ 641756 w 2301876"/>
              <a:gd name="T51" fmla="*/ 549062 h 1941513"/>
              <a:gd name="T52" fmla="*/ 661216 w 2301876"/>
              <a:gd name="T53" fmla="*/ 657005 h 1941513"/>
              <a:gd name="T54" fmla="*/ 633078 w 2301876"/>
              <a:gd name="T55" fmla="*/ 739471 h 1941513"/>
              <a:gd name="T56" fmla="*/ 574697 w 2301876"/>
              <a:gd name="T57" fmla="*/ 792786 h 1941513"/>
              <a:gd name="T58" fmla="*/ 708552 w 2301876"/>
              <a:gd name="T59" fmla="*/ 915697 h 1941513"/>
              <a:gd name="T60" fmla="*/ 815320 w 2301876"/>
              <a:gd name="T61" fmla="*/ 1036508 h 1941513"/>
              <a:gd name="T62" fmla="*/ 222836 w 2301876"/>
              <a:gd name="T63" fmla="*/ 1047276 h 1941513"/>
              <a:gd name="T64" fmla="*/ 324870 w 2301876"/>
              <a:gd name="T65" fmla="*/ 922526 h 1941513"/>
              <a:gd name="T66" fmla="*/ 473189 w 2301876"/>
              <a:gd name="T67" fmla="*/ 794886 h 1941513"/>
              <a:gd name="T68" fmla="*/ 413493 w 2301876"/>
              <a:gd name="T69" fmla="*/ 744461 h 1941513"/>
              <a:gd name="T70" fmla="*/ 382462 w 2301876"/>
              <a:gd name="T71" fmla="*/ 663570 h 1941513"/>
              <a:gd name="T72" fmla="*/ 397978 w 2301876"/>
              <a:gd name="T73" fmla="*/ 556154 h 1941513"/>
              <a:gd name="T74" fmla="*/ 466878 w 2301876"/>
              <a:gd name="T75" fmla="*/ 480778 h 1941513"/>
              <a:gd name="T76" fmla="*/ 140242 w 2301876"/>
              <a:gd name="T77" fmla="*/ 134558 h 1941513"/>
              <a:gd name="T78" fmla="*/ 133677 w 2301876"/>
              <a:gd name="T79" fmla="*/ 1210760 h 1941513"/>
              <a:gd name="T80" fmla="*/ 198545 w 2301876"/>
              <a:gd name="T81" fmla="*/ 1290654 h 1941513"/>
              <a:gd name="T82" fmla="*/ 905010 w 2301876"/>
              <a:gd name="T83" fmla="*/ 1223901 h 1941513"/>
              <a:gd name="T84" fmla="*/ 906061 w 2301876"/>
              <a:gd name="T85" fmla="*/ 137186 h 1941513"/>
              <a:gd name="T86" fmla="*/ 1795088 w 2301876"/>
              <a:gd name="T87" fmla="*/ 130835 h 1941513"/>
              <a:gd name="T88" fmla="*/ 1869239 w 2301876"/>
              <a:gd name="T89" fmla="*/ 166040 h 1941513"/>
              <a:gd name="T90" fmla="*/ 1904211 w 2301876"/>
              <a:gd name="T91" fmla="*/ 240391 h 1941513"/>
              <a:gd name="T92" fmla="*/ 1879757 w 2301876"/>
              <a:gd name="T93" fmla="*/ 1330166 h 1941513"/>
              <a:gd name="T94" fmla="*/ 1769057 w 2301876"/>
              <a:gd name="T95" fmla="*/ 1410033 h 1941513"/>
              <a:gd name="T96" fmla="*/ 1237904 w 2301876"/>
              <a:gd name="T97" fmla="*/ 1415550 h 1941513"/>
              <a:gd name="T98" fmla="*/ 1189785 w 2301876"/>
              <a:gd name="T99" fmla="*/ 1139429 h 1941513"/>
              <a:gd name="T100" fmla="*/ 1756435 w 2301876"/>
              <a:gd name="T101" fmla="*/ 1159921 h 1941513"/>
              <a:gd name="T102" fmla="*/ 1799821 w 2301876"/>
              <a:gd name="T103" fmla="*/ 1088198 h 1941513"/>
              <a:gd name="T104" fmla="*/ 898445 w 2301876"/>
              <a:gd name="T105" fmla="*/ 262 h 1941513"/>
              <a:gd name="T106" fmla="*/ 992990 w 2301876"/>
              <a:gd name="T107" fmla="*/ 39421 h 1941513"/>
              <a:gd name="T108" fmla="*/ 1041313 w 2301876"/>
              <a:gd name="T109" fmla="*/ 129302 h 1941513"/>
              <a:gd name="T110" fmla="*/ 1017414 w 2301876"/>
              <a:gd name="T111" fmla="*/ 1483030 h 1941513"/>
              <a:gd name="T112" fmla="*/ 887939 w 2301876"/>
              <a:gd name="T113" fmla="*/ 1588417 h 1941513"/>
              <a:gd name="T114" fmla="*/ 200909 w 2301876"/>
              <a:gd name="T115" fmla="*/ 1599454 h 1941513"/>
              <a:gd name="T116" fmla="*/ 45959 w 2301876"/>
              <a:gd name="T117" fmla="*/ 1513779 h 1941513"/>
              <a:gd name="T118" fmla="*/ 0 w 2301876"/>
              <a:gd name="T119" fmla="*/ 152429 h 1941513"/>
              <a:gd name="T120" fmla="*/ 34667 w 2301876"/>
              <a:gd name="T121" fmla="*/ 55452 h 1941513"/>
              <a:gd name="T122" fmla="*/ 121596 w 2301876"/>
              <a:gd name="T123" fmla="*/ 2891 h 194151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01876" h="1941513">
                <a:moveTo>
                  <a:pt x="475693" y="1664563"/>
                </a:moveTo>
                <a:lnTo>
                  <a:pt x="471250" y="1664880"/>
                </a:lnTo>
                <a:lnTo>
                  <a:pt x="466490" y="1665198"/>
                </a:lnTo>
                <a:lnTo>
                  <a:pt x="462047" y="1665515"/>
                </a:lnTo>
                <a:lnTo>
                  <a:pt x="457605" y="1666468"/>
                </a:lnTo>
                <a:lnTo>
                  <a:pt x="453162" y="1667421"/>
                </a:lnTo>
                <a:lnTo>
                  <a:pt x="449354" y="1668691"/>
                </a:lnTo>
                <a:lnTo>
                  <a:pt x="440786" y="1671550"/>
                </a:lnTo>
                <a:lnTo>
                  <a:pt x="433170" y="1675679"/>
                </a:lnTo>
                <a:lnTo>
                  <a:pt x="425553" y="1680125"/>
                </a:lnTo>
                <a:lnTo>
                  <a:pt x="418572" y="1685207"/>
                </a:lnTo>
                <a:lnTo>
                  <a:pt x="412542" y="1691241"/>
                </a:lnTo>
                <a:lnTo>
                  <a:pt x="406513" y="1697276"/>
                </a:lnTo>
                <a:lnTo>
                  <a:pt x="401435" y="1704263"/>
                </a:lnTo>
                <a:lnTo>
                  <a:pt x="396993" y="1711886"/>
                </a:lnTo>
                <a:lnTo>
                  <a:pt x="392867" y="1719508"/>
                </a:lnTo>
                <a:lnTo>
                  <a:pt x="390011" y="1728083"/>
                </a:lnTo>
                <a:lnTo>
                  <a:pt x="388742" y="1732212"/>
                </a:lnTo>
                <a:lnTo>
                  <a:pt x="387790" y="1736341"/>
                </a:lnTo>
                <a:lnTo>
                  <a:pt x="386838" y="1740787"/>
                </a:lnTo>
                <a:lnTo>
                  <a:pt x="386203" y="1745552"/>
                </a:lnTo>
                <a:lnTo>
                  <a:pt x="385886" y="1749998"/>
                </a:lnTo>
                <a:lnTo>
                  <a:pt x="385886" y="1754444"/>
                </a:lnTo>
                <a:lnTo>
                  <a:pt x="385886" y="1759209"/>
                </a:lnTo>
                <a:lnTo>
                  <a:pt x="386203" y="1763655"/>
                </a:lnTo>
                <a:lnTo>
                  <a:pt x="386838" y="1768419"/>
                </a:lnTo>
                <a:lnTo>
                  <a:pt x="387790" y="1772865"/>
                </a:lnTo>
                <a:lnTo>
                  <a:pt x="388742" y="1776994"/>
                </a:lnTo>
                <a:lnTo>
                  <a:pt x="390011" y="1781441"/>
                </a:lnTo>
                <a:lnTo>
                  <a:pt x="392867" y="1789698"/>
                </a:lnTo>
                <a:lnTo>
                  <a:pt x="396993" y="1797639"/>
                </a:lnTo>
                <a:lnTo>
                  <a:pt x="401435" y="1804943"/>
                </a:lnTo>
                <a:lnTo>
                  <a:pt x="406513" y="1812248"/>
                </a:lnTo>
                <a:lnTo>
                  <a:pt x="412542" y="1818283"/>
                </a:lnTo>
                <a:lnTo>
                  <a:pt x="418572" y="1824317"/>
                </a:lnTo>
                <a:lnTo>
                  <a:pt x="425553" y="1829399"/>
                </a:lnTo>
                <a:lnTo>
                  <a:pt x="433170" y="1833845"/>
                </a:lnTo>
                <a:lnTo>
                  <a:pt x="440786" y="1837657"/>
                </a:lnTo>
                <a:lnTo>
                  <a:pt x="449354" y="1840515"/>
                </a:lnTo>
                <a:lnTo>
                  <a:pt x="453162" y="1842103"/>
                </a:lnTo>
                <a:lnTo>
                  <a:pt x="457605" y="1842738"/>
                </a:lnTo>
                <a:lnTo>
                  <a:pt x="462047" y="1843374"/>
                </a:lnTo>
                <a:lnTo>
                  <a:pt x="466490" y="1844326"/>
                </a:lnTo>
                <a:lnTo>
                  <a:pt x="471250" y="1844644"/>
                </a:lnTo>
                <a:lnTo>
                  <a:pt x="475693" y="1844644"/>
                </a:lnTo>
                <a:lnTo>
                  <a:pt x="784465" y="1844644"/>
                </a:lnTo>
                <a:lnTo>
                  <a:pt x="788908" y="1844644"/>
                </a:lnTo>
                <a:lnTo>
                  <a:pt x="793668" y="1844326"/>
                </a:lnTo>
                <a:lnTo>
                  <a:pt x="798111" y="1843374"/>
                </a:lnTo>
                <a:lnTo>
                  <a:pt x="802553" y="1842738"/>
                </a:lnTo>
                <a:lnTo>
                  <a:pt x="806996" y="1842103"/>
                </a:lnTo>
                <a:lnTo>
                  <a:pt x="811122" y="1840515"/>
                </a:lnTo>
                <a:lnTo>
                  <a:pt x="819690" y="1837657"/>
                </a:lnTo>
                <a:lnTo>
                  <a:pt x="827306" y="1833845"/>
                </a:lnTo>
                <a:lnTo>
                  <a:pt x="834605" y="1829399"/>
                </a:lnTo>
                <a:lnTo>
                  <a:pt x="841586" y="1824317"/>
                </a:lnTo>
                <a:lnTo>
                  <a:pt x="847933" y="1818283"/>
                </a:lnTo>
                <a:lnTo>
                  <a:pt x="853963" y="1812248"/>
                </a:lnTo>
                <a:lnTo>
                  <a:pt x="859040" y="1804943"/>
                </a:lnTo>
                <a:lnTo>
                  <a:pt x="863483" y="1797639"/>
                </a:lnTo>
                <a:lnTo>
                  <a:pt x="867608" y="1789698"/>
                </a:lnTo>
                <a:lnTo>
                  <a:pt x="870464" y="1781441"/>
                </a:lnTo>
                <a:lnTo>
                  <a:pt x="871734" y="1776994"/>
                </a:lnTo>
                <a:lnTo>
                  <a:pt x="872686" y="1772865"/>
                </a:lnTo>
                <a:lnTo>
                  <a:pt x="873320" y="1768419"/>
                </a:lnTo>
                <a:lnTo>
                  <a:pt x="873638" y="1763655"/>
                </a:lnTo>
                <a:lnTo>
                  <a:pt x="874272" y="1759209"/>
                </a:lnTo>
                <a:lnTo>
                  <a:pt x="874590" y="1754444"/>
                </a:lnTo>
                <a:lnTo>
                  <a:pt x="874272" y="1749998"/>
                </a:lnTo>
                <a:lnTo>
                  <a:pt x="873638" y="1745552"/>
                </a:lnTo>
                <a:lnTo>
                  <a:pt x="873320" y="1740787"/>
                </a:lnTo>
                <a:lnTo>
                  <a:pt x="872686" y="1736341"/>
                </a:lnTo>
                <a:lnTo>
                  <a:pt x="871734" y="1732212"/>
                </a:lnTo>
                <a:lnTo>
                  <a:pt x="870464" y="1728083"/>
                </a:lnTo>
                <a:lnTo>
                  <a:pt x="867608" y="1719508"/>
                </a:lnTo>
                <a:lnTo>
                  <a:pt x="863483" y="1711886"/>
                </a:lnTo>
                <a:lnTo>
                  <a:pt x="859040" y="1704263"/>
                </a:lnTo>
                <a:lnTo>
                  <a:pt x="853963" y="1697276"/>
                </a:lnTo>
                <a:lnTo>
                  <a:pt x="847933" y="1691241"/>
                </a:lnTo>
                <a:lnTo>
                  <a:pt x="841586" y="1685207"/>
                </a:lnTo>
                <a:lnTo>
                  <a:pt x="834605" y="1680125"/>
                </a:lnTo>
                <a:lnTo>
                  <a:pt x="827306" y="1675679"/>
                </a:lnTo>
                <a:lnTo>
                  <a:pt x="819690" y="1671550"/>
                </a:lnTo>
                <a:lnTo>
                  <a:pt x="811122" y="1668691"/>
                </a:lnTo>
                <a:lnTo>
                  <a:pt x="806996" y="1667421"/>
                </a:lnTo>
                <a:lnTo>
                  <a:pt x="802553" y="1666468"/>
                </a:lnTo>
                <a:lnTo>
                  <a:pt x="798111" y="1665515"/>
                </a:lnTo>
                <a:lnTo>
                  <a:pt x="793668" y="1665198"/>
                </a:lnTo>
                <a:lnTo>
                  <a:pt x="788908" y="1664880"/>
                </a:lnTo>
                <a:lnTo>
                  <a:pt x="784465" y="1664563"/>
                </a:lnTo>
                <a:lnTo>
                  <a:pt x="475693" y="1664563"/>
                </a:lnTo>
                <a:close/>
                <a:moveTo>
                  <a:pt x="1670551" y="1495108"/>
                </a:moveTo>
                <a:lnTo>
                  <a:pt x="1662926" y="1495425"/>
                </a:lnTo>
                <a:lnTo>
                  <a:pt x="1655936" y="1496695"/>
                </a:lnTo>
                <a:lnTo>
                  <a:pt x="1648946" y="1498283"/>
                </a:lnTo>
                <a:lnTo>
                  <a:pt x="1642274" y="1500823"/>
                </a:lnTo>
                <a:lnTo>
                  <a:pt x="1636237" y="1503998"/>
                </a:lnTo>
                <a:lnTo>
                  <a:pt x="1629882" y="1507490"/>
                </a:lnTo>
                <a:lnTo>
                  <a:pt x="1624481" y="1511618"/>
                </a:lnTo>
                <a:lnTo>
                  <a:pt x="1619080" y="1516380"/>
                </a:lnTo>
                <a:lnTo>
                  <a:pt x="1614631" y="1521778"/>
                </a:lnTo>
                <a:lnTo>
                  <a:pt x="1610183" y="1527175"/>
                </a:lnTo>
                <a:lnTo>
                  <a:pt x="1606688" y="1533208"/>
                </a:lnTo>
                <a:lnTo>
                  <a:pt x="1603511" y="1539240"/>
                </a:lnTo>
                <a:lnTo>
                  <a:pt x="1601605" y="1545908"/>
                </a:lnTo>
                <a:lnTo>
                  <a:pt x="1599698" y="1552893"/>
                </a:lnTo>
                <a:lnTo>
                  <a:pt x="1598427" y="1559878"/>
                </a:lnTo>
                <a:lnTo>
                  <a:pt x="1598110" y="1567498"/>
                </a:lnTo>
                <a:lnTo>
                  <a:pt x="1598427" y="1574800"/>
                </a:lnTo>
                <a:lnTo>
                  <a:pt x="1599698" y="1582103"/>
                </a:lnTo>
                <a:lnTo>
                  <a:pt x="1601605" y="1589088"/>
                </a:lnTo>
                <a:lnTo>
                  <a:pt x="1603511" y="1595755"/>
                </a:lnTo>
                <a:lnTo>
                  <a:pt x="1606688" y="1602105"/>
                </a:lnTo>
                <a:lnTo>
                  <a:pt x="1610183" y="1607820"/>
                </a:lnTo>
                <a:lnTo>
                  <a:pt x="1614631" y="1613535"/>
                </a:lnTo>
                <a:lnTo>
                  <a:pt x="1619080" y="1618615"/>
                </a:lnTo>
                <a:lnTo>
                  <a:pt x="1624481" y="1623378"/>
                </a:lnTo>
                <a:lnTo>
                  <a:pt x="1629882" y="1627505"/>
                </a:lnTo>
                <a:lnTo>
                  <a:pt x="1636237" y="1630998"/>
                </a:lnTo>
                <a:lnTo>
                  <a:pt x="1642274" y="1634173"/>
                </a:lnTo>
                <a:lnTo>
                  <a:pt x="1648946" y="1636713"/>
                </a:lnTo>
                <a:lnTo>
                  <a:pt x="1655936" y="1638300"/>
                </a:lnTo>
                <a:lnTo>
                  <a:pt x="1662926" y="1639253"/>
                </a:lnTo>
                <a:lnTo>
                  <a:pt x="1670551" y="1639570"/>
                </a:lnTo>
                <a:lnTo>
                  <a:pt x="1918697" y="1639570"/>
                </a:lnTo>
                <a:lnTo>
                  <a:pt x="1926004" y="1639253"/>
                </a:lnTo>
                <a:lnTo>
                  <a:pt x="1933630" y="1638300"/>
                </a:lnTo>
                <a:lnTo>
                  <a:pt x="1940620" y="1636713"/>
                </a:lnTo>
                <a:lnTo>
                  <a:pt x="1947292" y="1634173"/>
                </a:lnTo>
                <a:lnTo>
                  <a:pt x="1953329" y="1630998"/>
                </a:lnTo>
                <a:lnTo>
                  <a:pt x="1959366" y="1627505"/>
                </a:lnTo>
                <a:lnTo>
                  <a:pt x="1964767" y="1623378"/>
                </a:lnTo>
                <a:lnTo>
                  <a:pt x="1970168" y="1618615"/>
                </a:lnTo>
                <a:lnTo>
                  <a:pt x="1974934" y="1613535"/>
                </a:lnTo>
                <a:lnTo>
                  <a:pt x="1979065" y="1607820"/>
                </a:lnTo>
                <a:lnTo>
                  <a:pt x="1982560" y="1602105"/>
                </a:lnTo>
                <a:lnTo>
                  <a:pt x="1985419" y="1595755"/>
                </a:lnTo>
                <a:lnTo>
                  <a:pt x="1988279" y="1589088"/>
                </a:lnTo>
                <a:lnTo>
                  <a:pt x="1989868" y="1582103"/>
                </a:lnTo>
                <a:lnTo>
                  <a:pt x="1991138" y="1574800"/>
                </a:lnTo>
                <a:lnTo>
                  <a:pt x="1991456" y="1567498"/>
                </a:lnTo>
                <a:lnTo>
                  <a:pt x="1991138" y="1559878"/>
                </a:lnTo>
                <a:lnTo>
                  <a:pt x="1989868" y="1552893"/>
                </a:lnTo>
                <a:lnTo>
                  <a:pt x="1988279" y="1545908"/>
                </a:lnTo>
                <a:lnTo>
                  <a:pt x="1985419" y="1539240"/>
                </a:lnTo>
                <a:lnTo>
                  <a:pt x="1982560" y="1533208"/>
                </a:lnTo>
                <a:lnTo>
                  <a:pt x="1979065" y="1527175"/>
                </a:lnTo>
                <a:lnTo>
                  <a:pt x="1974934" y="1521778"/>
                </a:lnTo>
                <a:lnTo>
                  <a:pt x="1970168" y="1516380"/>
                </a:lnTo>
                <a:lnTo>
                  <a:pt x="1964767" y="1511618"/>
                </a:lnTo>
                <a:lnTo>
                  <a:pt x="1959366" y="1507490"/>
                </a:lnTo>
                <a:lnTo>
                  <a:pt x="1953329" y="1503998"/>
                </a:lnTo>
                <a:lnTo>
                  <a:pt x="1947292" y="1500823"/>
                </a:lnTo>
                <a:lnTo>
                  <a:pt x="1940620" y="1498283"/>
                </a:lnTo>
                <a:lnTo>
                  <a:pt x="1933630" y="1496695"/>
                </a:lnTo>
                <a:lnTo>
                  <a:pt x="1926004" y="1495425"/>
                </a:lnTo>
                <a:lnTo>
                  <a:pt x="1918697" y="1495108"/>
                </a:lnTo>
                <a:lnTo>
                  <a:pt x="1670551" y="1495108"/>
                </a:lnTo>
                <a:close/>
                <a:moveTo>
                  <a:pt x="1787673" y="611187"/>
                </a:moveTo>
                <a:lnTo>
                  <a:pt x="1794669" y="611187"/>
                </a:lnTo>
                <a:lnTo>
                  <a:pt x="1801665" y="611187"/>
                </a:lnTo>
                <a:lnTo>
                  <a:pt x="1808661" y="612140"/>
                </a:lnTo>
                <a:lnTo>
                  <a:pt x="1815338" y="613093"/>
                </a:lnTo>
                <a:lnTo>
                  <a:pt x="1822016" y="614681"/>
                </a:lnTo>
                <a:lnTo>
                  <a:pt x="1828694" y="616587"/>
                </a:lnTo>
                <a:lnTo>
                  <a:pt x="1835372" y="618810"/>
                </a:lnTo>
                <a:lnTo>
                  <a:pt x="1841732" y="621352"/>
                </a:lnTo>
                <a:lnTo>
                  <a:pt x="1847773" y="624210"/>
                </a:lnTo>
                <a:lnTo>
                  <a:pt x="1853815" y="627387"/>
                </a:lnTo>
                <a:lnTo>
                  <a:pt x="1859539" y="631198"/>
                </a:lnTo>
                <a:lnTo>
                  <a:pt x="1865581" y="635010"/>
                </a:lnTo>
                <a:lnTo>
                  <a:pt x="1870987" y="639457"/>
                </a:lnTo>
                <a:lnTo>
                  <a:pt x="1876393" y="643904"/>
                </a:lnTo>
                <a:lnTo>
                  <a:pt x="1881480" y="648986"/>
                </a:lnTo>
                <a:lnTo>
                  <a:pt x="1886568" y="654068"/>
                </a:lnTo>
                <a:lnTo>
                  <a:pt x="1891338" y="659151"/>
                </a:lnTo>
                <a:lnTo>
                  <a:pt x="1895790" y="665186"/>
                </a:lnTo>
                <a:lnTo>
                  <a:pt x="1900242" y="670903"/>
                </a:lnTo>
                <a:lnTo>
                  <a:pt x="1904376" y="677256"/>
                </a:lnTo>
                <a:lnTo>
                  <a:pt x="1908192" y="683609"/>
                </a:lnTo>
                <a:lnTo>
                  <a:pt x="1911690" y="690597"/>
                </a:lnTo>
                <a:lnTo>
                  <a:pt x="1915188" y="697267"/>
                </a:lnTo>
                <a:lnTo>
                  <a:pt x="1918049" y="704255"/>
                </a:lnTo>
                <a:lnTo>
                  <a:pt x="1920593" y="711561"/>
                </a:lnTo>
                <a:lnTo>
                  <a:pt x="1923137" y="718867"/>
                </a:lnTo>
                <a:lnTo>
                  <a:pt x="1925363" y="726808"/>
                </a:lnTo>
                <a:lnTo>
                  <a:pt x="1927271" y="734431"/>
                </a:lnTo>
                <a:lnTo>
                  <a:pt x="1928861" y="742690"/>
                </a:lnTo>
                <a:lnTo>
                  <a:pt x="1929815" y="750631"/>
                </a:lnTo>
                <a:lnTo>
                  <a:pt x="1930451" y="758889"/>
                </a:lnTo>
                <a:lnTo>
                  <a:pt x="1931405" y="767466"/>
                </a:lnTo>
                <a:lnTo>
                  <a:pt x="1931405" y="775724"/>
                </a:lnTo>
                <a:lnTo>
                  <a:pt x="1931723" y="784301"/>
                </a:lnTo>
                <a:lnTo>
                  <a:pt x="1932359" y="791924"/>
                </a:lnTo>
                <a:lnTo>
                  <a:pt x="1933313" y="799865"/>
                </a:lnTo>
                <a:lnTo>
                  <a:pt x="1934585" y="806853"/>
                </a:lnTo>
                <a:lnTo>
                  <a:pt x="1936175" y="813206"/>
                </a:lnTo>
                <a:lnTo>
                  <a:pt x="1938401" y="819241"/>
                </a:lnTo>
                <a:lnTo>
                  <a:pt x="1940627" y="824958"/>
                </a:lnTo>
                <a:lnTo>
                  <a:pt x="1943171" y="830041"/>
                </a:lnTo>
                <a:lnTo>
                  <a:pt x="1945715" y="834805"/>
                </a:lnTo>
                <a:lnTo>
                  <a:pt x="1948576" y="839252"/>
                </a:lnTo>
                <a:lnTo>
                  <a:pt x="1951756" y="843381"/>
                </a:lnTo>
                <a:lnTo>
                  <a:pt x="1954936" y="846875"/>
                </a:lnTo>
                <a:lnTo>
                  <a:pt x="1958116" y="850687"/>
                </a:lnTo>
                <a:lnTo>
                  <a:pt x="1961614" y="853546"/>
                </a:lnTo>
                <a:lnTo>
                  <a:pt x="1965430" y="856087"/>
                </a:lnTo>
                <a:lnTo>
                  <a:pt x="1968610" y="858946"/>
                </a:lnTo>
                <a:lnTo>
                  <a:pt x="1975606" y="862757"/>
                </a:lnTo>
                <a:lnTo>
                  <a:pt x="1982284" y="866251"/>
                </a:lnTo>
                <a:lnTo>
                  <a:pt x="1988643" y="868475"/>
                </a:lnTo>
                <a:lnTo>
                  <a:pt x="1994049" y="869745"/>
                </a:lnTo>
                <a:lnTo>
                  <a:pt x="1998819" y="871016"/>
                </a:lnTo>
                <a:lnTo>
                  <a:pt x="2002635" y="871334"/>
                </a:lnTo>
                <a:lnTo>
                  <a:pt x="2005815" y="871651"/>
                </a:lnTo>
                <a:lnTo>
                  <a:pt x="2005815" y="932320"/>
                </a:lnTo>
                <a:lnTo>
                  <a:pt x="1841096" y="932320"/>
                </a:lnTo>
                <a:lnTo>
                  <a:pt x="1841096" y="997119"/>
                </a:lnTo>
                <a:lnTo>
                  <a:pt x="1853815" y="999025"/>
                </a:lnTo>
                <a:lnTo>
                  <a:pt x="1865899" y="1001566"/>
                </a:lnTo>
                <a:lnTo>
                  <a:pt x="1877983" y="1004107"/>
                </a:lnTo>
                <a:lnTo>
                  <a:pt x="1890066" y="1007601"/>
                </a:lnTo>
                <a:lnTo>
                  <a:pt x="1901514" y="1011095"/>
                </a:lnTo>
                <a:lnTo>
                  <a:pt x="1912962" y="1015224"/>
                </a:lnTo>
                <a:lnTo>
                  <a:pt x="1923773" y="1019354"/>
                </a:lnTo>
                <a:lnTo>
                  <a:pt x="1934903" y="1024118"/>
                </a:lnTo>
                <a:lnTo>
                  <a:pt x="1945715" y="1029200"/>
                </a:lnTo>
                <a:lnTo>
                  <a:pt x="1956208" y="1034918"/>
                </a:lnTo>
                <a:lnTo>
                  <a:pt x="1966384" y="1040635"/>
                </a:lnTo>
                <a:lnTo>
                  <a:pt x="1976242" y="1046988"/>
                </a:lnTo>
                <a:lnTo>
                  <a:pt x="1986099" y="1053659"/>
                </a:lnTo>
                <a:lnTo>
                  <a:pt x="1995321" y="1060329"/>
                </a:lnTo>
                <a:lnTo>
                  <a:pt x="2003907" y="1067635"/>
                </a:lnTo>
                <a:lnTo>
                  <a:pt x="2012811" y="1074940"/>
                </a:lnTo>
                <a:lnTo>
                  <a:pt x="2021396" y="1082881"/>
                </a:lnTo>
                <a:lnTo>
                  <a:pt x="2029028" y="1090822"/>
                </a:lnTo>
                <a:lnTo>
                  <a:pt x="2036978" y="1099081"/>
                </a:lnTo>
                <a:lnTo>
                  <a:pt x="2044292" y="1107975"/>
                </a:lnTo>
                <a:lnTo>
                  <a:pt x="2051288" y="1116551"/>
                </a:lnTo>
                <a:lnTo>
                  <a:pt x="2057965" y="1125445"/>
                </a:lnTo>
                <a:lnTo>
                  <a:pt x="2064325" y="1135292"/>
                </a:lnTo>
                <a:lnTo>
                  <a:pt x="2069731" y="1144821"/>
                </a:lnTo>
                <a:lnTo>
                  <a:pt x="2075455" y="1154350"/>
                </a:lnTo>
                <a:lnTo>
                  <a:pt x="2080225" y="1164515"/>
                </a:lnTo>
                <a:lnTo>
                  <a:pt x="2084995" y="1174679"/>
                </a:lnTo>
                <a:lnTo>
                  <a:pt x="2089128" y="1185161"/>
                </a:lnTo>
                <a:lnTo>
                  <a:pt x="2092626" y="1195643"/>
                </a:lnTo>
                <a:lnTo>
                  <a:pt x="2095488" y="1206761"/>
                </a:lnTo>
                <a:lnTo>
                  <a:pt x="2098668" y="1217560"/>
                </a:lnTo>
                <a:lnTo>
                  <a:pt x="2100894" y="1228995"/>
                </a:lnTo>
                <a:lnTo>
                  <a:pt x="2103438" y="1336675"/>
                </a:lnTo>
                <a:lnTo>
                  <a:pt x="1485900" y="1336675"/>
                </a:lnTo>
                <a:lnTo>
                  <a:pt x="1488444" y="1228995"/>
                </a:lnTo>
                <a:lnTo>
                  <a:pt x="1490670" y="1217560"/>
                </a:lnTo>
                <a:lnTo>
                  <a:pt x="1493214" y="1206761"/>
                </a:lnTo>
                <a:lnTo>
                  <a:pt x="1496712" y="1195643"/>
                </a:lnTo>
                <a:lnTo>
                  <a:pt x="1500210" y="1185161"/>
                </a:lnTo>
                <a:lnTo>
                  <a:pt x="1504343" y="1174679"/>
                </a:lnTo>
                <a:lnTo>
                  <a:pt x="1508795" y="1164515"/>
                </a:lnTo>
                <a:lnTo>
                  <a:pt x="1513565" y="1154350"/>
                </a:lnTo>
                <a:lnTo>
                  <a:pt x="1519289" y="1144821"/>
                </a:lnTo>
                <a:lnTo>
                  <a:pt x="1525013" y="1135292"/>
                </a:lnTo>
                <a:lnTo>
                  <a:pt x="1531055" y="1125763"/>
                </a:lnTo>
                <a:lnTo>
                  <a:pt x="1537732" y="1116551"/>
                </a:lnTo>
                <a:lnTo>
                  <a:pt x="1544728" y="1107975"/>
                </a:lnTo>
                <a:lnTo>
                  <a:pt x="1552042" y="1099081"/>
                </a:lnTo>
                <a:lnTo>
                  <a:pt x="1559674" y="1090822"/>
                </a:lnTo>
                <a:lnTo>
                  <a:pt x="1567942" y="1082881"/>
                </a:lnTo>
                <a:lnTo>
                  <a:pt x="1576209" y="1074940"/>
                </a:lnTo>
                <a:lnTo>
                  <a:pt x="1584795" y="1067635"/>
                </a:lnTo>
                <a:lnTo>
                  <a:pt x="1593699" y="1060329"/>
                </a:lnTo>
                <a:lnTo>
                  <a:pt x="1603239" y="1053659"/>
                </a:lnTo>
                <a:lnTo>
                  <a:pt x="1613096" y="1046988"/>
                </a:lnTo>
                <a:lnTo>
                  <a:pt x="1622954" y="1040635"/>
                </a:lnTo>
                <a:lnTo>
                  <a:pt x="1632812" y="1034918"/>
                </a:lnTo>
                <a:lnTo>
                  <a:pt x="1643305" y="1029200"/>
                </a:lnTo>
                <a:lnTo>
                  <a:pt x="1654117" y="1024118"/>
                </a:lnTo>
                <a:lnTo>
                  <a:pt x="1664929" y="1019671"/>
                </a:lnTo>
                <a:lnTo>
                  <a:pt x="1676058" y="1015224"/>
                </a:lnTo>
                <a:lnTo>
                  <a:pt x="1687506" y="1011095"/>
                </a:lnTo>
                <a:lnTo>
                  <a:pt x="1699272" y="1007601"/>
                </a:lnTo>
                <a:lnTo>
                  <a:pt x="1711355" y="1004107"/>
                </a:lnTo>
                <a:lnTo>
                  <a:pt x="1723439" y="1001566"/>
                </a:lnTo>
                <a:lnTo>
                  <a:pt x="1735523" y="999025"/>
                </a:lnTo>
                <a:lnTo>
                  <a:pt x="1747924" y="997119"/>
                </a:lnTo>
                <a:lnTo>
                  <a:pt x="1747924" y="932320"/>
                </a:lnTo>
                <a:lnTo>
                  <a:pt x="1583205" y="932320"/>
                </a:lnTo>
                <a:lnTo>
                  <a:pt x="1583205" y="871651"/>
                </a:lnTo>
                <a:lnTo>
                  <a:pt x="1586385" y="871334"/>
                </a:lnTo>
                <a:lnTo>
                  <a:pt x="1590201" y="870698"/>
                </a:lnTo>
                <a:lnTo>
                  <a:pt x="1594971" y="869110"/>
                </a:lnTo>
                <a:lnTo>
                  <a:pt x="1600377" y="867204"/>
                </a:lnTo>
                <a:lnTo>
                  <a:pt x="1606736" y="864663"/>
                </a:lnTo>
                <a:lnTo>
                  <a:pt x="1613414" y="861487"/>
                </a:lnTo>
                <a:lnTo>
                  <a:pt x="1620410" y="857358"/>
                </a:lnTo>
                <a:lnTo>
                  <a:pt x="1624226" y="854816"/>
                </a:lnTo>
                <a:lnTo>
                  <a:pt x="1627406" y="851958"/>
                </a:lnTo>
                <a:lnTo>
                  <a:pt x="1630586" y="848464"/>
                </a:lnTo>
                <a:lnTo>
                  <a:pt x="1634084" y="845287"/>
                </a:lnTo>
                <a:lnTo>
                  <a:pt x="1637264" y="841476"/>
                </a:lnTo>
                <a:lnTo>
                  <a:pt x="1640444" y="837346"/>
                </a:lnTo>
                <a:lnTo>
                  <a:pt x="1643305" y="832899"/>
                </a:lnTo>
                <a:lnTo>
                  <a:pt x="1646167" y="828135"/>
                </a:lnTo>
                <a:lnTo>
                  <a:pt x="1648393" y="823052"/>
                </a:lnTo>
                <a:lnTo>
                  <a:pt x="1650619" y="817653"/>
                </a:lnTo>
                <a:lnTo>
                  <a:pt x="1652845" y="811617"/>
                </a:lnTo>
                <a:lnTo>
                  <a:pt x="1654435" y="805265"/>
                </a:lnTo>
                <a:lnTo>
                  <a:pt x="1655707" y="798594"/>
                </a:lnTo>
                <a:lnTo>
                  <a:pt x="1656979" y="791289"/>
                </a:lnTo>
                <a:lnTo>
                  <a:pt x="1657297" y="783983"/>
                </a:lnTo>
                <a:lnTo>
                  <a:pt x="1657615" y="775724"/>
                </a:lnTo>
                <a:lnTo>
                  <a:pt x="1657933" y="767466"/>
                </a:lnTo>
                <a:lnTo>
                  <a:pt x="1658569" y="758889"/>
                </a:lnTo>
                <a:lnTo>
                  <a:pt x="1659205" y="750631"/>
                </a:lnTo>
                <a:lnTo>
                  <a:pt x="1660477" y="742690"/>
                </a:lnTo>
                <a:lnTo>
                  <a:pt x="1662067" y="734431"/>
                </a:lnTo>
                <a:lnTo>
                  <a:pt x="1663975" y="726808"/>
                </a:lnTo>
                <a:lnTo>
                  <a:pt x="1666201" y="718867"/>
                </a:lnTo>
                <a:lnTo>
                  <a:pt x="1668427" y="711561"/>
                </a:lnTo>
                <a:lnTo>
                  <a:pt x="1671289" y="704255"/>
                </a:lnTo>
                <a:lnTo>
                  <a:pt x="1674151" y="697267"/>
                </a:lnTo>
                <a:lnTo>
                  <a:pt x="1677648" y="690597"/>
                </a:lnTo>
                <a:lnTo>
                  <a:pt x="1680828" y="683609"/>
                </a:lnTo>
                <a:lnTo>
                  <a:pt x="1684962" y="677256"/>
                </a:lnTo>
                <a:lnTo>
                  <a:pt x="1689096" y="670903"/>
                </a:lnTo>
                <a:lnTo>
                  <a:pt x="1693230" y="665186"/>
                </a:lnTo>
                <a:lnTo>
                  <a:pt x="1698000" y="659151"/>
                </a:lnTo>
                <a:lnTo>
                  <a:pt x="1702770" y="654068"/>
                </a:lnTo>
                <a:lnTo>
                  <a:pt x="1707540" y="648986"/>
                </a:lnTo>
                <a:lnTo>
                  <a:pt x="1712627" y="643904"/>
                </a:lnTo>
                <a:lnTo>
                  <a:pt x="1718351" y="639457"/>
                </a:lnTo>
                <a:lnTo>
                  <a:pt x="1723757" y="635010"/>
                </a:lnTo>
                <a:lnTo>
                  <a:pt x="1729163" y="631198"/>
                </a:lnTo>
                <a:lnTo>
                  <a:pt x="1735205" y="627387"/>
                </a:lnTo>
                <a:lnTo>
                  <a:pt x="1741565" y="624210"/>
                </a:lnTo>
                <a:lnTo>
                  <a:pt x="1747288" y="621352"/>
                </a:lnTo>
                <a:lnTo>
                  <a:pt x="1753966" y="618810"/>
                </a:lnTo>
                <a:lnTo>
                  <a:pt x="1760326" y="616587"/>
                </a:lnTo>
                <a:lnTo>
                  <a:pt x="1767004" y="614681"/>
                </a:lnTo>
                <a:lnTo>
                  <a:pt x="1773682" y="613093"/>
                </a:lnTo>
                <a:lnTo>
                  <a:pt x="1780677" y="612140"/>
                </a:lnTo>
                <a:lnTo>
                  <a:pt x="1787673" y="611187"/>
                </a:lnTo>
                <a:close/>
                <a:moveTo>
                  <a:pt x="630238" y="565150"/>
                </a:moveTo>
                <a:lnTo>
                  <a:pt x="639136" y="565468"/>
                </a:lnTo>
                <a:lnTo>
                  <a:pt x="647397" y="566420"/>
                </a:lnTo>
                <a:lnTo>
                  <a:pt x="655977" y="567372"/>
                </a:lnTo>
                <a:lnTo>
                  <a:pt x="664557" y="569276"/>
                </a:lnTo>
                <a:lnTo>
                  <a:pt x="672501" y="571498"/>
                </a:lnTo>
                <a:lnTo>
                  <a:pt x="680762" y="574354"/>
                </a:lnTo>
                <a:lnTo>
                  <a:pt x="689024" y="577211"/>
                </a:lnTo>
                <a:lnTo>
                  <a:pt x="696333" y="581020"/>
                </a:lnTo>
                <a:lnTo>
                  <a:pt x="703959" y="585463"/>
                </a:lnTo>
                <a:lnTo>
                  <a:pt x="711268" y="589907"/>
                </a:lnTo>
                <a:lnTo>
                  <a:pt x="718258" y="594667"/>
                </a:lnTo>
                <a:lnTo>
                  <a:pt x="725249" y="600063"/>
                </a:lnTo>
                <a:lnTo>
                  <a:pt x="731922" y="605776"/>
                </a:lnTo>
                <a:lnTo>
                  <a:pt x="738278" y="611489"/>
                </a:lnTo>
                <a:lnTo>
                  <a:pt x="744633" y="618154"/>
                </a:lnTo>
                <a:lnTo>
                  <a:pt x="750353" y="624820"/>
                </a:lnTo>
                <a:lnTo>
                  <a:pt x="756072" y="632437"/>
                </a:lnTo>
                <a:lnTo>
                  <a:pt x="761474" y="639737"/>
                </a:lnTo>
                <a:lnTo>
                  <a:pt x="766241" y="647354"/>
                </a:lnTo>
                <a:lnTo>
                  <a:pt x="771007" y="655289"/>
                </a:lnTo>
                <a:lnTo>
                  <a:pt x="775456" y="663541"/>
                </a:lnTo>
                <a:lnTo>
                  <a:pt x="779587" y="672111"/>
                </a:lnTo>
                <a:lnTo>
                  <a:pt x="783400" y="680998"/>
                </a:lnTo>
                <a:lnTo>
                  <a:pt x="786895" y="690202"/>
                </a:lnTo>
                <a:lnTo>
                  <a:pt x="790073" y="699406"/>
                </a:lnTo>
                <a:lnTo>
                  <a:pt x="792615" y="708611"/>
                </a:lnTo>
                <a:lnTo>
                  <a:pt x="794839" y="718450"/>
                </a:lnTo>
                <a:lnTo>
                  <a:pt x="796746" y="728606"/>
                </a:lnTo>
                <a:lnTo>
                  <a:pt x="798017" y="738445"/>
                </a:lnTo>
                <a:lnTo>
                  <a:pt x="799288" y="748919"/>
                </a:lnTo>
                <a:lnTo>
                  <a:pt x="799923" y="759076"/>
                </a:lnTo>
                <a:lnTo>
                  <a:pt x="800241" y="769550"/>
                </a:lnTo>
                <a:lnTo>
                  <a:pt x="799923" y="777802"/>
                </a:lnTo>
                <a:lnTo>
                  <a:pt x="799606" y="786054"/>
                </a:lnTo>
                <a:lnTo>
                  <a:pt x="798970" y="793989"/>
                </a:lnTo>
                <a:lnTo>
                  <a:pt x="798017" y="801923"/>
                </a:lnTo>
                <a:lnTo>
                  <a:pt x="797064" y="809541"/>
                </a:lnTo>
                <a:lnTo>
                  <a:pt x="795475" y="817476"/>
                </a:lnTo>
                <a:lnTo>
                  <a:pt x="793568" y="825093"/>
                </a:lnTo>
                <a:lnTo>
                  <a:pt x="791979" y="832710"/>
                </a:lnTo>
                <a:lnTo>
                  <a:pt x="789755" y="840328"/>
                </a:lnTo>
                <a:lnTo>
                  <a:pt x="787531" y="847310"/>
                </a:lnTo>
                <a:lnTo>
                  <a:pt x="784671" y="854293"/>
                </a:lnTo>
                <a:lnTo>
                  <a:pt x="781811" y="861276"/>
                </a:lnTo>
                <a:lnTo>
                  <a:pt x="778951" y="868258"/>
                </a:lnTo>
                <a:lnTo>
                  <a:pt x="775456" y="874923"/>
                </a:lnTo>
                <a:lnTo>
                  <a:pt x="772278" y="880954"/>
                </a:lnTo>
                <a:lnTo>
                  <a:pt x="768465" y="887619"/>
                </a:lnTo>
                <a:lnTo>
                  <a:pt x="764970" y="893649"/>
                </a:lnTo>
                <a:lnTo>
                  <a:pt x="760839" y="899680"/>
                </a:lnTo>
                <a:lnTo>
                  <a:pt x="756708" y="905393"/>
                </a:lnTo>
                <a:lnTo>
                  <a:pt x="752259" y="911106"/>
                </a:lnTo>
                <a:lnTo>
                  <a:pt x="747810" y="916501"/>
                </a:lnTo>
                <a:lnTo>
                  <a:pt x="743044" y="921580"/>
                </a:lnTo>
                <a:lnTo>
                  <a:pt x="738278" y="926341"/>
                </a:lnTo>
                <a:lnTo>
                  <a:pt x="733193" y="931101"/>
                </a:lnTo>
                <a:lnTo>
                  <a:pt x="728109" y="936180"/>
                </a:lnTo>
                <a:lnTo>
                  <a:pt x="722707" y="939988"/>
                </a:lnTo>
                <a:lnTo>
                  <a:pt x="717305" y="944114"/>
                </a:lnTo>
                <a:lnTo>
                  <a:pt x="711903" y="948241"/>
                </a:lnTo>
                <a:lnTo>
                  <a:pt x="706183" y="951414"/>
                </a:lnTo>
                <a:lnTo>
                  <a:pt x="700464" y="954906"/>
                </a:lnTo>
                <a:lnTo>
                  <a:pt x="694426" y="958080"/>
                </a:lnTo>
                <a:lnTo>
                  <a:pt x="688071" y="960619"/>
                </a:lnTo>
                <a:lnTo>
                  <a:pt x="688071" y="1044727"/>
                </a:lnTo>
                <a:lnTo>
                  <a:pt x="703641" y="1047266"/>
                </a:lnTo>
                <a:lnTo>
                  <a:pt x="718894" y="1050440"/>
                </a:lnTo>
                <a:lnTo>
                  <a:pt x="733829" y="1053614"/>
                </a:lnTo>
                <a:lnTo>
                  <a:pt x="748764" y="1057740"/>
                </a:lnTo>
                <a:lnTo>
                  <a:pt x="763063" y="1062184"/>
                </a:lnTo>
                <a:lnTo>
                  <a:pt x="777045" y="1066945"/>
                </a:lnTo>
                <a:lnTo>
                  <a:pt x="791026" y="1072340"/>
                </a:lnTo>
                <a:lnTo>
                  <a:pt x="804690" y="1078371"/>
                </a:lnTo>
                <a:lnTo>
                  <a:pt x="818036" y="1085036"/>
                </a:lnTo>
                <a:lnTo>
                  <a:pt x="831064" y="1091701"/>
                </a:lnTo>
                <a:lnTo>
                  <a:pt x="843775" y="1099001"/>
                </a:lnTo>
                <a:lnTo>
                  <a:pt x="856167" y="1106618"/>
                </a:lnTo>
                <a:lnTo>
                  <a:pt x="867925" y="1114871"/>
                </a:lnTo>
                <a:lnTo>
                  <a:pt x="879682" y="1123440"/>
                </a:lnTo>
                <a:lnTo>
                  <a:pt x="890804" y="1132010"/>
                </a:lnTo>
                <a:lnTo>
                  <a:pt x="901925" y="1141214"/>
                </a:lnTo>
                <a:lnTo>
                  <a:pt x="912094" y="1151370"/>
                </a:lnTo>
                <a:lnTo>
                  <a:pt x="921944" y="1161210"/>
                </a:lnTo>
                <a:lnTo>
                  <a:pt x="931795" y="1171683"/>
                </a:lnTo>
                <a:lnTo>
                  <a:pt x="940692" y="1182157"/>
                </a:lnTo>
                <a:lnTo>
                  <a:pt x="949272" y="1193266"/>
                </a:lnTo>
                <a:lnTo>
                  <a:pt x="957534" y="1204692"/>
                </a:lnTo>
                <a:lnTo>
                  <a:pt x="965160" y="1216118"/>
                </a:lnTo>
                <a:lnTo>
                  <a:pt x="972151" y="1227862"/>
                </a:lnTo>
                <a:lnTo>
                  <a:pt x="979142" y="1240557"/>
                </a:lnTo>
                <a:lnTo>
                  <a:pt x="985179" y="1252618"/>
                </a:lnTo>
                <a:lnTo>
                  <a:pt x="991217" y="1265631"/>
                </a:lnTo>
                <a:lnTo>
                  <a:pt x="995983" y="1278327"/>
                </a:lnTo>
                <a:lnTo>
                  <a:pt x="1000749" y="1291657"/>
                </a:lnTo>
                <a:lnTo>
                  <a:pt x="1004880" y="1304988"/>
                </a:lnTo>
                <a:lnTo>
                  <a:pt x="1008058" y="1318635"/>
                </a:lnTo>
                <a:lnTo>
                  <a:pt x="1010600" y="1332600"/>
                </a:lnTo>
                <a:lnTo>
                  <a:pt x="1014413" y="1484313"/>
                </a:lnTo>
                <a:lnTo>
                  <a:pt x="246063" y="1484313"/>
                </a:lnTo>
                <a:lnTo>
                  <a:pt x="249876" y="1332600"/>
                </a:lnTo>
                <a:lnTo>
                  <a:pt x="252419" y="1318635"/>
                </a:lnTo>
                <a:lnTo>
                  <a:pt x="255596" y="1304988"/>
                </a:lnTo>
                <a:lnTo>
                  <a:pt x="259727" y="1291657"/>
                </a:lnTo>
                <a:lnTo>
                  <a:pt x="264176" y="1278327"/>
                </a:lnTo>
                <a:lnTo>
                  <a:pt x="269260" y="1265631"/>
                </a:lnTo>
                <a:lnTo>
                  <a:pt x="275297" y="1252618"/>
                </a:lnTo>
                <a:lnTo>
                  <a:pt x="281017" y="1240557"/>
                </a:lnTo>
                <a:lnTo>
                  <a:pt x="288008" y="1227862"/>
                </a:lnTo>
                <a:lnTo>
                  <a:pt x="294999" y="1216118"/>
                </a:lnTo>
                <a:lnTo>
                  <a:pt x="302943" y="1204692"/>
                </a:lnTo>
                <a:lnTo>
                  <a:pt x="310887" y="1193266"/>
                </a:lnTo>
                <a:lnTo>
                  <a:pt x="319784" y="1182157"/>
                </a:lnTo>
                <a:lnTo>
                  <a:pt x="328682" y="1171683"/>
                </a:lnTo>
                <a:lnTo>
                  <a:pt x="338214" y="1161210"/>
                </a:lnTo>
                <a:lnTo>
                  <a:pt x="348383" y="1151370"/>
                </a:lnTo>
                <a:lnTo>
                  <a:pt x="358869" y="1141214"/>
                </a:lnTo>
                <a:lnTo>
                  <a:pt x="369673" y="1132010"/>
                </a:lnTo>
                <a:lnTo>
                  <a:pt x="380795" y="1123440"/>
                </a:lnTo>
                <a:lnTo>
                  <a:pt x="392552" y="1114871"/>
                </a:lnTo>
                <a:lnTo>
                  <a:pt x="404309" y="1106618"/>
                </a:lnTo>
                <a:lnTo>
                  <a:pt x="417020" y="1099001"/>
                </a:lnTo>
                <a:lnTo>
                  <a:pt x="429412" y="1091701"/>
                </a:lnTo>
                <a:lnTo>
                  <a:pt x="442441" y="1085036"/>
                </a:lnTo>
                <a:lnTo>
                  <a:pt x="455787" y="1078371"/>
                </a:lnTo>
                <a:lnTo>
                  <a:pt x="469450" y="1072340"/>
                </a:lnTo>
                <a:lnTo>
                  <a:pt x="483432" y="1066945"/>
                </a:lnTo>
                <a:lnTo>
                  <a:pt x="497413" y="1062184"/>
                </a:lnTo>
                <a:lnTo>
                  <a:pt x="511713" y="1057740"/>
                </a:lnTo>
                <a:lnTo>
                  <a:pt x="526648" y="1053614"/>
                </a:lnTo>
                <a:lnTo>
                  <a:pt x="541582" y="1050440"/>
                </a:lnTo>
                <a:lnTo>
                  <a:pt x="556835" y="1047266"/>
                </a:lnTo>
                <a:lnTo>
                  <a:pt x="571770" y="1044727"/>
                </a:lnTo>
                <a:lnTo>
                  <a:pt x="571770" y="960619"/>
                </a:lnTo>
                <a:lnTo>
                  <a:pt x="566050" y="958080"/>
                </a:lnTo>
                <a:lnTo>
                  <a:pt x="560013" y="954906"/>
                </a:lnTo>
                <a:lnTo>
                  <a:pt x="554293" y="951414"/>
                </a:lnTo>
                <a:lnTo>
                  <a:pt x="548573" y="948241"/>
                </a:lnTo>
                <a:lnTo>
                  <a:pt x="543171" y="944114"/>
                </a:lnTo>
                <a:lnTo>
                  <a:pt x="537452" y="939988"/>
                </a:lnTo>
                <a:lnTo>
                  <a:pt x="532367" y="935545"/>
                </a:lnTo>
                <a:lnTo>
                  <a:pt x="527283" y="931101"/>
                </a:lnTo>
                <a:lnTo>
                  <a:pt x="522199" y="926341"/>
                </a:lnTo>
                <a:lnTo>
                  <a:pt x="517433" y="921580"/>
                </a:lnTo>
                <a:lnTo>
                  <a:pt x="512348" y="916501"/>
                </a:lnTo>
                <a:lnTo>
                  <a:pt x="507900" y="911106"/>
                </a:lnTo>
                <a:lnTo>
                  <a:pt x="503769" y="905393"/>
                </a:lnTo>
                <a:lnTo>
                  <a:pt x="499638" y="899680"/>
                </a:lnTo>
                <a:lnTo>
                  <a:pt x="495507" y="893649"/>
                </a:lnTo>
                <a:lnTo>
                  <a:pt x="491694" y="887302"/>
                </a:lnTo>
                <a:lnTo>
                  <a:pt x="488198" y="880954"/>
                </a:lnTo>
                <a:lnTo>
                  <a:pt x="484385" y="874923"/>
                </a:lnTo>
                <a:lnTo>
                  <a:pt x="481525" y="868258"/>
                </a:lnTo>
                <a:lnTo>
                  <a:pt x="478665" y="861276"/>
                </a:lnTo>
                <a:lnTo>
                  <a:pt x="475488" y="854293"/>
                </a:lnTo>
                <a:lnTo>
                  <a:pt x="472946" y="847310"/>
                </a:lnTo>
                <a:lnTo>
                  <a:pt x="470404" y="839693"/>
                </a:lnTo>
                <a:lnTo>
                  <a:pt x="468497" y="832393"/>
                </a:lnTo>
                <a:lnTo>
                  <a:pt x="466273" y="825093"/>
                </a:lnTo>
                <a:lnTo>
                  <a:pt x="465002" y="817476"/>
                </a:lnTo>
                <a:lnTo>
                  <a:pt x="463413" y="809541"/>
                </a:lnTo>
                <a:lnTo>
                  <a:pt x="462142" y="801923"/>
                </a:lnTo>
                <a:lnTo>
                  <a:pt x="461189" y="793989"/>
                </a:lnTo>
                <a:lnTo>
                  <a:pt x="460871" y="786054"/>
                </a:lnTo>
                <a:lnTo>
                  <a:pt x="460235" y="777802"/>
                </a:lnTo>
                <a:lnTo>
                  <a:pt x="460235" y="769550"/>
                </a:lnTo>
                <a:lnTo>
                  <a:pt x="460553" y="759076"/>
                </a:lnTo>
                <a:lnTo>
                  <a:pt x="460871" y="748919"/>
                </a:lnTo>
                <a:lnTo>
                  <a:pt x="461824" y="738445"/>
                </a:lnTo>
                <a:lnTo>
                  <a:pt x="463413" y="728606"/>
                </a:lnTo>
                <a:lnTo>
                  <a:pt x="465637" y="718450"/>
                </a:lnTo>
                <a:lnTo>
                  <a:pt x="467862" y="708611"/>
                </a:lnTo>
                <a:lnTo>
                  <a:pt x="470404" y="699406"/>
                </a:lnTo>
                <a:lnTo>
                  <a:pt x="473264" y="690202"/>
                </a:lnTo>
                <a:lnTo>
                  <a:pt x="477077" y="680998"/>
                </a:lnTo>
                <a:lnTo>
                  <a:pt x="480890" y="672111"/>
                </a:lnTo>
                <a:lnTo>
                  <a:pt x="484703" y="663541"/>
                </a:lnTo>
                <a:lnTo>
                  <a:pt x="489152" y="655289"/>
                </a:lnTo>
                <a:lnTo>
                  <a:pt x="493918" y="647354"/>
                </a:lnTo>
                <a:lnTo>
                  <a:pt x="498685" y="639737"/>
                </a:lnTo>
                <a:lnTo>
                  <a:pt x="504404" y="632437"/>
                </a:lnTo>
                <a:lnTo>
                  <a:pt x="509806" y="624820"/>
                </a:lnTo>
                <a:lnTo>
                  <a:pt x="515844" y="618154"/>
                </a:lnTo>
                <a:lnTo>
                  <a:pt x="522199" y="611489"/>
                </a:lnTo>
                <a:lnTo>
                  <a:pt x="528236" y="605776"/>
                </a:lnTo>
                <a:lnTo>
                  <a:pt x="534909" y="600063"/>
                </a:lnTo>
                <a:lnTo>
                  <a:pt x="541900" y="594667"/>
                </a:lnTo>
                <a:lnTo>
                  <a:pt x="548891" y="589907"/>
                </a:lnTo>
                <a:lnTo>
                  <a:pt x="556517" y="585463"/>
                </a:lnTo>
                <a:lnTo>
                  <a:pt x="564144" y="581020"/>
                </a:lnTo>
                <a:lnTo>
                  <a:pt x="571770" y="577211"/>
                </a:lnTo>
                <a:lnTo>
                  <a:pt x="579714" y="574354"/>
                </a:lnTo>
                <a:lnTo>
                  <a:pt x="587658" y="571498"/>
                </a:lnTo>
                <a:lnTo>
                  <a:pt x="595920" y="569276"/>
                </a:lnTo>
                <a:lnTo>
                  <a:pt x="604499" y="567372"/>
                </a:lnTo>
                <a:lnTo>
                  <a:pt x="612761" y="566420"/>
                </a:lnTo>
                <a:lnTo>
                  <a:pt x="621659" y="565468"/>
                </a:lnTo>
                <a:lnTo>
                  <a:pt x="630238" y="565150"/>
                </a:lnTo>
                <a:close/>
                <a:moveTo>
                  <a:pt x="181836" y="158167"/>
                </a:moveTo>
                <a:lnTo>
                  <a:pt x="178980" y="158484"/>
                </a:lnTo>
                <a:lnTo>
                  <a:pt x="176441" y="159119"/>
                </a:lnTo>
                <a:lnTo>
                  <a:pt x="173902" y="160390"/>
                </a:lnTo>
                <a:lnTo>
                  <a:pt x="171681" y="161343"/>
                </a:lnTo>
                <a:lnTo>
                  <a:pt x="169459" y="162613"/>
                </a:lnTo>
                <a:lnTo>
                  <a:pt x="167238" y="163884"/>
                </a:lnTo>
                <a:lnTo>
                  <a:pt x="165651" y="165789"/>
                </a:lnTo>
                <a:lnTo>
                  <a:pt x="164065" y="167695"/>
                </a:lnTo>
                <a:lnTo>
                  <a:pt x="162478" y="169918"/>
                </a:lnTo>
                <a:lnTo>
                  <a:pt x="161209" y="171824"/>
                </a:lnTo>
                <a:lnTo>
                  <a:pt x="159939" y="174364"/>
                </a:lnTo>
                <a:lnTo>
                  <a:pt x="159305" y="176588"/>
                </a:lnTo>
                <a:lnTo>
                  <a:pt x="158352" y="179128"/>
                </a:lnTo>
                <a:lnTo>
                  <a:pt x="158035" y="181669"/>
                </a:lnTo>
                <a:lnTo>
                  <a:pt x="157718" y="184210"/>
                </a:lnTo>
                <a:lnTo>
                  <a:pt x="157718" y="1440334"/>
                </a:lnTo>
                <a:lnTo>
                  <a:pt x="158352" y="1447639"/>
                </a:lnTo>
                <a:lnTo>
                  <a:pt x="159622" y="1454944"/>
                </a:lnTo>
                <a:lnTo>
                  <a:pt x="161526" y="1463202"/>
                </a:lnTo>
                <a:lnTo>
                  <a:pt x="164065" y="1471142"/>
                </a:lnTo>
                <a:lnTo>
                  <a:pt x="167238" y="1479717"/>
                </a:lnTo>
                <a:lnTo>
                  <a:pt x="171363" y="1488610"/>
                </a:lnTo>
                <a:lnTo>
                  <a:pt x="175806" y="1497185"/>
                </a:lnTo>
                <a:lnTo>
                  <a:pt x="181201" y="1506078"/>
                </a:lnTo>
                <a:lnTo>
                  <a:pt x="187230" y="1514336"/>
                </a:lnTo>
                <a:lnTo>
                  <a:pt x="193577" y="1522594"/>
                </a:lnTo>
                <a:lnTo>
                  <a:pt x="200876" y="1530534"/>
                </a:lnTo>
                <a:lnTo>
                  <a:pt x="208492" y="1538156"/>
                </a:lnTo>
                <a:lnTo>
                  <a:pt x="216743" y="1545143"/>
                </a:lnTo>
                <a:lnTo>
                  <a:pt x="225629" y="1551178"/>
                </a:lnTo>
                <a:lnTo>
                  <a:pt x="230389" y="1554354"/>
                </a:lnTo>
                <a:lnTo>
                  <a:pt x="235149" y="1557212"/>
                </a:lnTo>
                <a:lnTo>
                  <a:pt x="239909" y="1559753"/>
                </a:lnTo>
                <a:lnTo>
                  <a:pt x="244669" y="1561976"/>
                </a:lnTo>
                <a:lnTo>
                  <a:pt x="1018979" y="1561976"/>
                </a:lnTo>
                <a:lnTo>
                  <a:pt x="1018979" y="1559436"/>
                </a:lnTo>
                <a:lnTo>
                  <a:pt x="1028182" y="1554354"/>
                </a:lnTo>
                <a:lnTo>
                  <a:pt x="1037068" y="1548637"/>
                </a:lnTo>
                <a:lnTo>
                  <a:pt x="1045636" y="1542603"/>
                </a:lnTo>
                <a:lnTo>
                  <a:pt x="1053252" y="1535298"/>
                </a:lnTo>
                <a:lnTo>
                  <a:pt x="1060551" y="1527993"/>
                </a:lnTo>
                <a:lnTo>
                  <a:pt x="1067532" y="1520370"/>
                </a:lnTo>
                <a:lnTo>
                  <a:pt x="1073879" y="1512113"/>
                </a:lnTo>
                <a:lnTo>
                  <a:pt x="1079908" y="1504173"/>
                </a:lnTo>
                <a:lnTo>
                  <a:pt x="1084986" y="1495597"/>
                </a:lnTo>
                <a:lnTo>
                  <a:pt x="1089429" y="1487022"/>
                </a:lnTo>
                <a:lnTo>
                  <a:pt x="1093554" y="1479082"/>
                </a:lnTo>
                <a:lnTo>
                  <a:pt x="1096728" y="1470507"/>
                </a:lnTo>
                <a:lnTo>
                  <a:pt x="1099266" y="1462884"/>
                </a:lnTo>
                <a:lnTo>
                  <a:pt x="1101170" y="1454626"/>
                </a:lnTo>
                <a:lnTo>
                  <a:pt x="1102122" y="1447321"/>
                </a:lnTo>
                <a:lnTo>
                  <a:pt x="1102757" y="1440334"/>
                </a:lnTo>
                <a:lnTo>
                  <a:pt x="1102757" y="184210"/>
                </a:lnTo>
                <a:lnTo>
                  <a:pt x="1102122" y="181669"/>
                </a:lnTo>
                <a:lnTo>
                  <a:pt x="1101805" y="179128"/>
                </a:lnTo>
                <a:lnTo>
                  <a:pt x="1101170" y="176588"/>
                </a:lnTo>
                <a:lnTo>
                  <a:pt x="1100536" y="174364"/>
                </a:lnTo>
                <a:lnTo>
                  <a:pt x="1099266" y="171824"/>
                </a:lnTo>
                <a:lnTo>
                  <a:pt x="1097997" y="169918"/>
                </a:lnTo>
                <a:lnTo>
                  <a:pt x="1096410" y="167695"/>
                </a:lnTo>
                <a:lnTo>
                  <a:pt x="1094824" y="165789"/>
                </a:lnTo>
                <a:lnTo>
                  <a:pt x="1092919" y="163884"/>
                </a:lnTo>
                <a:lnTo>
                  <a:pt x="1090698" y="162613"/>
                </a:lnTo>
                <a:lnTo>
                  <a:pt x="1088794" y="161343"/>
                </a:lnTo>
                <a:lnTo>
                  <a:pt x="1086573" y="160390"/>
                </a:lnTo>
                <a:lnTo>
                  <a:pt x="1083716" y="159119"/>
                </a:lnTo>
                <a:lnTo>
                  <a:pt x="1081178" y="158484"/>
                </a:lnTo>
                <a:lnTo>
                  <a:pt x="1078639" y="158167"/>
                </a:lnTo>
                <a:lnTo>
                  <a:pt x="1076100" y="158167"/>
                </a:lnTo>
                <a:lnTo>
                  <a:pt x="184374" y="158167"/>
                </a:lnTo>
                <a:lnTo>
                  <a:pt x="181836" y="158167"/>
                </a:lnTo>
                <a:close/>
                <a:moveTo>
                  <a:pt x="1414463" y="157162"/>
                </a:moveTo>
                <a:lnTo>
                  <a:pt x="2153497" y="157162"/>
                </a:lnTo>
                <a:lnTo>
                  <a:pt x="2161123" y="157162"/>
                </a:lnTo>
                <a:lnTo>
                  <a:pt x="2169066" y="158114"/>
                </a:lnTo>
                <a:lnTo>
                  <a:pt x="2176374" y="158749"/>
                </a:lnTo>
                <a:lnTo>
                  <a:pt x="2183364" y="160337"/>
                </a:lnTo>
                <a:lnTo>
                  <a:pt x="2190671" y="161924"/>
                </a:lnTo>
                <a:lnTo>
                  <a:pt x="2197661" y="163829"/>
                </a:lnTo>
                <a:lnTo>
                  <a:pt x="2204651" y="166052"/>
                </a:lnTo>
                <a:lnTo>
                  <a:pt x="2211324" y="168909"/>
                </a:lnTo>
                <a:lnTo>
                  <a:pt x="2217996" y="172084"/>
                </a:lnTo>
                <a:lnTo>
                  <a:pt x="2224350" y="174942"/>
                </a:lnTo>
                <a:lnTo>
                  <a:pt x="2230387" y="178752"/>
                </a:lnTo>
                <a:lnTo>
                  <a:pt x="2236424" y="182562"/>
                </a:lnTo>
                <a:lnTo>
                  <a:pt x="2242461" y="186689"/>
                </a:lnTo>
                <a:lnTo>
                  <a:pt x="2247862" y="191134"/>
                </a:lnTo>
                <a:lnTo>
                  <a:pt x="2253264" y="195579"/>
                </a:lnTo>
                <a:lnTo>
                  <a:pt x="2258665" y="200659"/>
                </a:lnTo>
                <a:lnTo>
                  <a:pt x="2263431" y="206057"/>
                </a:lnTo>
                <a:lnTo>
                  <a:pt x="2268197" y="211137"/>
                </a:lnTo>
                <a:lnTo>
                  <a:pt x="2272645" y="216852"/>
                </a:lnTo>
                <a:lnTo>
                  <a:pt x="2276776" y="222567"/>
                </a:lnTo>
                <a:lnTo>
                  <a:pt x="2280270" y="228917"/>
                </a:lnTo>
                <a:lnTo>
                  <a:pt x="2284083" y="234949"/>
                </a:lnTo>
                <a:lnTo>
                  <a:pt x="2287261" y="241299"/>
                </a:lnTo>
                <a:lnTo>
                  <a:pt x="2290438" y="247967"/>
                </a:lnTo>
                <a:lnTo>
                  <a:pt x="2292980" y="254634"/>
                </a:lnTo>
                <a:lnTo>
                  <a:pt x="2295204" y="261619"/>
                </a:lnTo>
                <a:lnTo>
                  <a:pt x="2297428" y="268604"/>
                </a:lnTo>
                <a:lnTo>
                  <a:pt x="2298699" y="275589"/>
                </a:lnTo>
                <a:lnTo>
                  <a:pt x="2300287" y="282892"/>
                </a:lnTo>
                <a:lnTo>
                  <a:pt x="2300923" y="290512"/>
                </a:lnTo>
                <a:lnTo>
                  <a:pt x="2301876" y="297814"/>
                </a:lnTo>
                <a:lnTo>
                  <a:pt x="2301876" y="305434"/>
                </a:lnTo>
                <a:lnTo>
                  <a:pt x="2301876" y="1484630"/>
                </a:lnTo>
                <a:lnTo>
                  <a:pt x="2301876" y="1497013"/>
                </a:lnTo>
                <a:lnTo>
                  <a:pt x="2300923" y="1509078"/>
                </a:lnTo>
                <a:lnTo>
                  <a:pt x="2299652" y="1521143"/>
                </a:lnTo>
                <a:lnTo>
                  <a:pt x="2298063" y="1533208"/>
                </a:lnTo>
                <a:lnTo>
                  <a:pt x="2295839" y="1544638"/>
                </a:lnTo>
                <a:lnTo>
                  <a:pt x="2292980" y="1555433"/>
                </a:lnTo>
                <a:lnTo>
                  <a:pt x="2289802" y="1566545"/>
                </a:lnTo>
                <a:lnTo>
                  <a:pt x="2285990" y="1577340"/>
                </a:lnTo>
                <a:lnTo>
                  <a:pt x="2281859" y="1587500"/>
                </a:lnTo>
                <a:lnTo>
                  <a:pt x="2277093" y="1597660"/>
                </a:lnTo>
                <a:lnTo>
                  <a:pt x="2271374" y="1607503"/>
                </a:lnTo>
                <a:lnTo>
                  <a:pt x="2265655" y="1616710"/>
                </a:lnTo>
                <a:lnTo>
                  <a:pt x="2259300" y="1625918"/>
                </a:lnTo>
                <a:lnTo>
                  <a:pt x="2252310" y="1634808"/>
                </a:lnTo>
                <a:lnTo>
                  <a:pt x="2244685" y="1643063"/>
                </a:lnTo>
                <a:lnTo>
                  <a:pt x="2236424" y="1651000"/>
                </a:lnTo>
                <a:lnTo>
                  <a:pt x="2227846" y="1658938"/>
                </a:lnTo>
                <a:lnTo>
                  <a:pt x="2218631" y="1665923"/>
                </a:lnTo>
                <a:lnTo>
                  <a:pt x="2208782" y="1672908"/>
                </a:lnTo>
                <a:lnTo>
                  <a:pt x="2198297" y="1678940"/>
                </a:lnTo>
                <a:lnTo>
                  <a:pt x="2187494" y="1684973"/>
                </a:lnTo>
                <a:lnTo>
                  <a:pt x="2176056" y="1690370"/>
                </a:lnTo>
                <a:lnTo>
                  <a:pt x="2163664" y="1695450"/>
                </a:lnTo>
                <a:lnTo>
                  <a:pt x="2150955" y="1700213"/>
                </a:lnTo>
                <a:lnTo>
                  <a:pt x="2137611" y="1704023"/>
                </a:lnTo>
                <a:lnTo>
                  <a:pt x="2123631" y="1707515"/>
                </a:lnTo>
                <a:lnTo>
                  <a:pt x="2108698" y="1710373"/>
                </a:lnTo>
                <a:lnTo>
                  <a:pt x="2093764" y="1712913"/>
                </a:lnTo>
                <a:lnTo>
                  <a:pt x="2077878" y="1715135"/>
                </a:lnTo>
                <a:lnTo>
                  <a:pt x="2061038" y="1716405"/>
                </a:lnTo>
                <a:lnTo>
                  <a:pt x="2044199" y="1717358"/>
                </a:lnTo>
                <a:lnTo>
                  <a:pt x="2026406" y="1717675"/>
                </a:lnTo>
                <a:lnTo>
                  <a:pt x="1563159" y="1717675"/>
                </a:lnTo>
                <a:lnTo>
                  <a:pt x="1551721" y="1717358"/>
                </a:lnTo>
                <a:lnTo>
                  <a:pt x="1540601" y="1716723"/>
                </a:lnTo>
                <a:lnTo>
                  <a:pt x="1529163" y="1715453"/>
                </a:lnTo>
                <a:lnTo>
                  <a:pt x="1518042" y="1714500"/>
                </a:lnTo>
                <a:lnTo>
                  <a:pt x="1506922" y="1712913"/>
                </a:lnTo>
                <a:lnTo>
                  <a:pt x="1495801" y="1710690"/>
                </a:lnTo>
                <a:lnTo>
                  <a:pt x="1485634" y="1709103"/>
                </a:lnTo>
                <a:lnTo>
                  <a:pt x="1475149" y="1706880"/>
                </a:lnTo>
                <a:lnTo>
                  <a:pt x="1456085" y="1701800"/>
                </a:lnTo>
                <a:lnTo>
                  <a:pt x="1439246" y="1697038"/>
                </a:lnTo>
                <a:lnTo>
                  <a:pt x="1424948" y="1692593"/>
                </a:lnTo>
                <a:lnTo>
                  <a:pt x="1414463" y="1688783"/>
                </a:lnTo>
                <a:lnTo>
                  <a:pt x="1414463" y="1342708"/>
                </a:lnTo>
                <a:lnTo>
                  <a:pt x="1416687" y="1347470"/>
                </a:lnTo>
                <a:lnTo>
                  <a:pt x="1419229" y="1352233"/>
                </a:lnTo>
                <a:lnTo>
                  <a:pt x="1422088" y="1357630"/>
                </a:lnTo>
                <a:lnTo>
                  <a:pt x="1425583" y="1362393"/>
                </a:lnTo>
                <a:lnTo>
                  <a:pt x="1429078" y="1367473"/>
                </a:lnTo>
                <a:lnTo>
                  <a:pt x="1433209" y="1372235"/>
                </a:lnTo>
                <a:lnTo>
                  <a:pt x="1437657" y="1376998"/>
                </a:lnTo>
                <a:lnTo>
                  <a:pt x="1442105" y="1381760"/>
                </a:lnTo>
                <a:lnTo>
                  <a:pt x="1446871" y="1386523"/>
                </a:lnTo>
                <a:lnTo>
                  <a:pt x="1451637" y="1390968"/>
                </a:lnTo>
                <a:lnTo>
                  <a:pt x="1456721" y="1395413"/>
                </a:lnTo>
                <a:lnTo>
                  <a:pt x="1462440" y="1399540"/>
                </a:lnTo>
                <a:lnTo>
                  <a:pt x="1467523" y="1403350"/>
                </a:lnTo>
                <a:lnTo>
                  <a:pt x="1472925" y="1406525"/>
                </a:lnTo>
                <a:lnTo>
                  <a:pt x="1478644" y="1410018"/>
                </a:lnTo>
                <a:lnTo>
                  <a:pt x="1484045" y="1412558"/>
                </a:lnTo>
                <a:lnTo>
                  <a:pt x="1484045" y="1413510"/>
                </a:lnTo>
                <a:lnTo>
                  <a:pt x="2108062" y="1413510"/>
                </a:lnTo>
                <a:lnTo>
                  <a:pt x="2108062" y="1410335"/>
                </a:lnTo>
                <a:lnTo>
                  <a:pt x="2115370" y="1406208"/>
                </a:lnTo>
                <a:lnTo>
                  <a:pt x="2122360" y="1401763"/>
                </a:lnTo>
                <a:lnTo>
                  <a:pt x="2129032" y="1396683"/>
                </a:lnTo>
                <a:lnTo>
                  <a:pt x="2135387" y="1390968"/>
                </a:lnTo>
                <a:lnTo>
                  <a:pt x="2141106" y="1385253"/>
                </a:lnTo>
                <a:lnTo>
                  <a:pt x="2146825" y="1378903"/>
                </a:lnTo>
                <a:lnTo>
                  <a:pt x="2151909" y="1372235"/>
                </a:lnTo>
                <a:lnTo>
                  <a:pt x="2156357" y="1365568"/>
                </a:lnTo>
                <a:lnTo>
                  <a:pt x="2160805" y="1358900"/>
                </a:lnTo>
                <a:lnTo>
                  <a:pt x="2163982" y="1352233"/>
                </a:lnTo>
                <a:lnTo>
                  <a:pt x="2167477" y="1345883"/>
                </a:lnTo>
                <a:lnTo>
                  <a:pt x="2170019" y="1339215"/>
                </a:lnTo>
                <a:lnTo>
                  <a:pt x="2172243" y="1332865"/>
                </a:lnTo>
                <a:lnTo>
                  <a:pt x="2173832" y="1326515"/>
                </a:lnTo>
                <a:lnTo>
                  <a:pt x="2174467" y="1320800"/>
                </a:lnTo>
                <a:lnTo>
                  <a:pt x="2174785" y="1315085"/>
                </a:lnTo>
                <a:lnTo>
                  <a:pt x="2174785" y="305434"/>
                </a:lnTo>
                <a:lnTo>
                  <a:pt x="2174467" y="301307"/>
                </a:lnTo>
                <a:lnTo>
                  <a:pt x="2172879" y="297497"/>
                </a:lnTo>
                <a:lnTo>
                  <a:pt x="2171290" y="293687"/>
                </a:lnTo>
                <a:lnTo>
                  <a:pt x="2168430" y="290829"/>
                </a:lnTo>
                <a:lnTo>
                  <a:pt x="2165571" y="288289"/>
                </a:lnTo>
                <a:lnTo>
                  <a:pt x="2162076" y="286067"/>
                </a:lnTo>
                <a:lnTo>
                  <a:pt x="2157945" y="284797"/>
                </a:lnTo>
                <a:lnTo>
                  <a:pt x="2153497" y="284479"/>
                </a:lnTo>
                <a:lnTo>
                  <a:pt x="1414463" y="284479"/>
                </a:lnTo>
                <a:lnTo>
                  <a:pt x="1414463" y="157162"/>
                </a:lnTo>
                <a:close/>
                <a:moveTo>
                  <a:pt x="184374" y="0"/>
                </a:moveTo>
                <a:lnTo>
                  <a:pt x="1076100" y="0"/>
                </a:lnTo>
                <a:lnTo>
                  <a:pt x="1085621" y="317"/>
                </a:lnTo>
                <a:lnTo>
                  <a:pt x="1094824" y="953"/>
                </a:lnTo>
                <a:lnTo>
                  <a:pt x="1104026" y="1905"/>
                </a:lnTo>
                <a:lnTo>
                  <a:pt x="1113229" y="3494"/>
                </a:lnTo>
                <a:lnTo>
                  <a:pt x="1122115" y="5717"/>
                </a:lnTo>
                <a:lnTo>
                  <a:pt x="1131000" y="8258"/>
                </a:lnTo>
                <a:lnTo>
                  <a:pt x="1139568" y="11434"/>
                </a:lnTo>
                <a:lnTo>
                  <a:pt x="1147502" y="14610"/>
                </a:lnTo>
                <a:lnTo>
                  <a:pt x="1156070" y="18421"/>
                </a:lnTo>
                <a:lnTo>
                  <a:pt x="1163686" y="22232"/>
                </a:lnTo>
                <a:lnTo>
                  <a:pt x="1171620" y="26679"/>
                </a:lnTo>
                <a:lnTo>
                  <a:pt x="1178919" y="31443"/>
                </a:lnTo>
                <a:lnTo>
                  <a:pt x="1186217" y="36842"/>
                </a:lnTo>
                <a:lnTo>
                  <a:pt x="1193199" y="42241"/>
                </a:lnTo>
                <a:lnTo>
                  <a:pt x="1199863" y="47640"/>
                </a:lnTo>
                <a:lnTo>
                  <a:pt x="1206210" y="53993"/>
                </a:lnTo>
                <a:lnTo>
                  <a:pt x="1212557" y="60345"/>
                </a:lnTo>
                <a:lnTo>
                  <a:pt x="1218269" y="67014"/>
                </a:lnTo>
                <a:lnTo>
                  <a:pt x="1223981" y="74002"/>
                </a:lnTo>
                <a:lnTo>
                  <a:pt x="1229058" y="81306"/>
                </a:lnTo>
                <a:lnTo>
                  <a:pt x="1233818" y="88611"/>
                </a:lnTo>
                <a:lnTo>
                  <a:pt x="1238261" y="96551"/>
                </a:lnTo>
                <a:lnTo>
                  <a:pt x="1242387" y="104492"/>
                </a:lnTo>
                <a:lnTo>
                  <a:pt x="1245877" y="112749"/>
                </a:lnTo>
                <a:lnTo>
                  <a:pt x="1249368" y="121325"/>
                </a:lnTo>
                <a:lnTo>
                  <a:pt x="1252224" y="129582"/>
                </a:lnTo>
                <a:lnTo>
                  <a:pt x="1254446" y="138475"/>
                </a:lnTo>
                <a:lnTo>
                  <a:pt x="1256667" y="147368"/>
                </a:lnTo>
                <a:lnTo>
                  <a:pt x="1258254" y="156261"/>
                </a:lnTo>
                <a:lnTo>
                  <a:pt x="1259523" y="165472"/>
                </a:lnTo>
                <a:lnTo>
                  <a:pt x="1259840" y="175000"/>
                </a:lnTo>
                <a:lnTo>
                  <a:pt x="1260475" y="184210"/>
                </a:lnTo>
                <a:lnTo>
                  <a:pt x="1260475" y="1651541"/>
                </a:lnTo>
                <a:lnTo>
                  <a:pt x="1259840" y="1667103"/>
                </a:lnTo>
                <a:lnTo>
                  <a:pt x="1259206" y="1682348"/>
                </a:lnTo>
                <a:lnTo>
                  <a:pt x="1257936" y="1696958"/>
                </a:lnTo>
                <a:lnTo>
                  <a:pt x="1255715" y="1711886"/>
                </a:lnTo>
                <a:lnTo>
                  <a:pt x="1252542" y="1725860"/>
                </a:lnTo>
                <a:lnTo>
                  <a:pt x="1249368" y="1739835"/>
                </a:lnTo>
                <a:lnTo>
                  <a:pt x="1245243" y="1753492"/>
                </a:lnTo>
                <a:lnTo>
                  <a:pt x="1240483" y="1766831"/>
                </a:lnTo>
                <a:lnTo>
                  <a:pt x="1235405" y="1779535"/>
                </a:lnTo>
                <a:lnTo>
                  <a:pt x="1229376" y="1792239"/>
                </a:lnTo>
                <a:lnTo>
                  <a:pt x="1222712" y="1804308"/>
                </a:lnTo>
                <a:lnTo>
                  <a:pt x="1215413" y="1816060"/>
                </a:lnTo>
                <a:lnTo>
                  <a:pt x="1207162" y="1827493"/>
                </a:lnTo>
                <a:lnTo>
                  <a:pt x="1198594" y="1838292"/>
                </a:lnTo>
                <a:lnTo>
                  <a:pt x="1189391" y="1848773"/>
                </a:lnTo>
                <a:lnTo>
                  <a:pt x="1179236" y="1858619"/>
                </a:lnTo>
                <a:lnTo>
                  <a:pt x="1168129" y="1868147"/>
                </a:lnTo>
                <a:lnTo>
                  <a:pt x="1156705" y="1877040"/>
                </a:lnTo>
                <a:lnTo>
                  <a:pt x="1144646" y="1885615"/>
                </a:lnTo>
                <a:lnTo>
                  <a:pt x="1131635" y="1893555"/>
                </a:lnTo>
                <a:lnTo>
                  <a:pt x="1117989" y="1900860"/>
                </a:lnTo>
                <a:lnTo>
                  <a:pt x="1103709" y="1907530"/>
                </a:lnTo>
                <a:lnTo>
                  <a:pt x="1088794" y="1913882"/>
                </a:lnTo>
                <a:lnTo>
                  <a:pt x="1072927" y="1919599"/>
                </a:lnTo>
                <a:lnTo>
                  <a:pt x="1056108" y="1924680"/>
                </a:lnTo>
                <a:lnTo>
                  <a:pt x="1038654" y="1929127"/>
                </a:lnTo>
                <a:lnTo>
                  <a:pt x="1020566" y="1932620"/>
                </a:lnTo>
                <a:lnTo>
                  <a:pt x="1001526" y="1936114"/>
                </a:lnTo>
                <a:lnTo>
                  <a:pt x="981851" y="1938337"/>
                </a:lnTo>
                <a:lnTo>
                  <a:pt x="961541" y="1940243"/>
                </a:lnTo>
                <a:lnTo>
                  <a:pt x="940279" y="1941196"/>
                </a:lnTo>
                <a:lnTo>
                  <a:pt x="918065" y="1941513"/>
                </a:lnTo>
                <a:lnTo>
                  <a:pt x="342410" y="1941513"/>
                </a:lnTo>
                <a:lnTo>
                  <a:pt x="321148" y="1941196"/>
                </a:lnTo>
                <a:lnTo>
                  <a:pt x="300839" y="1940243"/>
                </a:lnTo>
                <a:lnTo>
                  <a:pt x="280846" y="1938337"/>
                </a:lnTo>
                <a:lnTo>
                  <a:pt x="261806" y="1936114"/>
                </a:lnTo>
                <a:lnTo>
                  <a:pt x="242765" y="1932938"/>
                </a:lnTo>
                <a:lnTo>
                  <a:pt x="225311" y="1929444"/>
                </a:lnTo>
                <a:lnTo>
                  <a:pt x="208175" y="1924998"/>
                </a:lnTo>
                <a:lnTo>
                  <a:pt x="191673" y="1920234"/>
                </a:lnTo>
                <a:lnTo>
                  <a:pt x="175806" y="1914517"/>
                </a:lnTo>
                <a:lnTo>
                  <a:pt x="160574" y="1908800"/>
                </a:lnTo>
                <a:lnTo>
                  <a:pt x="146294" y="1902130"/>
                </a:lnTo>
                <a:lnTo>
                  <a:pt x="132648" y="1894825"/>
                </a:lnTo>
                <a:lnTo>
                  <a:pt x="119954" y="1886885"/>
                </a:lnTo>
                <a:lnTo>
                  <a:pt x="107261" y="1878628"/>
                </a:lnTo>
                <a:lnTo>
                  <a:pt x="95836" y="1869735"/>
                </a:lnTo>
                <a:lnTo>
                  <a:pt x="84730" y="1860524"/>
                </a:lnTo>
                <a:lnTo>
                  <a:pt x="74575" y="1850361"/>
                </a:lnTo>
                <a:lnTo>
                  <a:pt x="64737" y="1840198"/>
                </a:lnTo>
                <a:lnTo>
                  <a:pt x="55534" y="1829399"/>
                </a:lnTo>
                <a:lnTo>
                  <a:pt x="47601" y="1817965"/>
                </a:lnTo>
                <a:lnTo>
                  <a:pt x="39985" y="1806532"/>
                </a:lnTo>
                <a:lnTo>
                  <a:pt x="32686" y="1794463"/>
                </a:lnTo>
                <a:lnTo>
                  <a:pt x="26656" y="1781758"/>
                </a:lnTo>
                <a:lnTo>
                  <a:pt x="20944" y="1768419"/>
                </a:lnTo>
                <a:lnTo>
                  <a:pt x="16184" y="1755397"/>
                </a:lnTo>
                <a:lnTo>
                  <a:pt x="11741" y="1741740"/>
                </a:lnTo>
                <a:lnTo>
                  <a:pt x="8251" y="1727131"/>
                </a:lnTo>
                <a:lnTo>
                  <a:pt x="5077" y="1712838"/>
                </a:lnTo>
                <a:lnTo>
                  <a:pt x="2856" y="1698229"/>
                </a:lnTo>
                <a:lnTo>
                  <a:pt x="1269" y="1682984"/>
                </a:lnTo>
                <a:lnTo>
                  <a:pt x="317" y="1667421"/>
                </a:lnTo>
                <a:lnTo>
                  <a:pt x="0" y="1651541"/>
                </a:lnTo>
                <a:lnTo>
                  <a:pt x="0" y="184210"/>
                </a:lnTo>
                <a:lnTo>
                  <a:pt x="0" y="175000"/>
                </a:lnTo>
                <a:lnTo>
                  <a:pt x="634" y="165472"/>
                </a:lnTo>
                <a:lnTo>
                  <a:pt x="1904" y="156261"/>
                </a:lnTo>
                <a:lnTo>
                  <a:pt x="3808" y="147368"/>
                </a:lnTo>
                <a:lnTo>
                  <a:pt x="6029" y="138475"/>
                </a:lnTo>
                <a:lnTo>
                  <a:pt x="8251" y="129582"/>
                </a:lnTo>
                <a:lnTo>
                  <a:pt x="11107" y="121325"/>
                </a:lnTo>
                <a:lnTo>
                  <a:pt x="14280" y="112749"/>
                </a:lnTo>
                <a:lnTo>
                  <a:pt x="18088" y="104492"/>
                </a:lnTo>
                <a:lnTo>
                  <a:pt x="22214" y="96551"/>
                </a:lnTo>
                <a:lnTo>
                  <a:pt x="26656" y="88611"/>
                </a:lnTo>
                <a:lnTo>
                  <a:pt x="31416" y="81306"/>
                </a:lnTo>
                <a:lnTo>
                  <a:pt x="36494" y="74002"/>
                </a:lnTo>
                <a:lnTo>
                  <a:pt x="41889" y="67014"/>
                </a:lnTo>
                <a:lnTo>
                  <a:pt x="47918" y="60345"/>
                </a:lnTo>
                <a:lnTo>
                  <a:pt x="53948" y="53993"/>
                </a:lnTo>
                <a:lnTo>
                  <a:pt x="60612" y="47640"/>
                </a:lnTo>
                <a:lnTo>
                  <a:pt x="66959" y="42241"/>
                </a:lnTo>
                <a:lnTo>
                  <a:pt x="74257" y="36842"/>
                </a:lnTo>
                <a:lnTo>
                  <a:pt x="81556" y="31443"/>
                </a:lnTo>
                <a:lnTo>
                  <a:pt x="88855" y="26679"/>
                </a:lnTo>
                <a:lnTo>
                  <a:pt x="96471" y="22232"/>
                </a:lnTo>
                <a:lnTo>
                  <a:pt x="104405" y="18421"/>
                </a:lnTo>
                <a:lnTo>
                  <a:pt x="112338" y="14610"/>
                </a:lnTo>
                <a:lnTo>
                  <a:pt x="120906" y="11434"/>
                </a:lnTo>
                <a:lnTo>
                  <a:pt x="129475" y="8258"/>
                </a:lnTo>
                <a:lnTo>
                  <a:pt x="138360" y="5717"/>
                </a:lnTo>
                <a:lnTo>
                  <a:pt x="146928" y="3494"/>
                </a:lnTo>
                <a:lnTo>
                  <a:pt x="156131" y="1905"/>
                </a:lnTo>
                <a:lnTo>
                  <a:pt x="165651" y="953"/>
                </a:lnTo>
                <a:lnTo>
                  <a:pt x="174854" y="317"/>
                </a:lnTo>
                <a:lnTo>
                  <a:pt x="18437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normAutofit fontScale="92500" lnSpcReduction="20000"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defTabSz="51430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76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原创设计师QQ598969553      _10">
            <a:extLst>
              <a:ext uri="{FF2B5EF4-FFF2-40B4-BE49-F238E27FC236}">
                <a16:creationId xmlns:a16="http://schemas.microsoft.com/office/drawing/2014/main" id="{A4B5A66B-374B-47A6-A49A-E42A05D40C2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46573" y="1690038"/>
            <a:ext cx="178594" cy="216694"/>
          </a:xfrm>
          <a:custGeom>
            <a:avLst/>
            <a:gdLst/>
            <a:ahLst/>
            <a:cxnLst/>
            <a:rect l="l" t="t" r="r" b="b"/>
            <a:pathLst>
              <a:path w="1674290" h="2018114">
                <a:moveTo>
                  <a:pt x="307141" y="691642"/>
                </a:moveTo>
                <a:lnTo>
                  <a:pt x="1378912" y="691642"/>
                </a:lnTo>
                <a:lnTo>
                  <a:pt x="1369387" y="1458335"/>
                </a:lnTo>
                <a:cubicBezTo>
                  <a:pt x="1369387" y="1541769"/>
                  <a:pt x="1301750" y="1609406"/>
                  <a:pt x="1218316" y="1609406"/>
                </a:cubicBezTo>
                <a:lnTo>
                  <a:pt x="1158892" y="1609406"/>
                </a:lnTo>
                <a:lnTo>
                  <a:pt x="1158892" y="1898352"/>
                </a:lnTo>
                <a:cubicBezTo>
                  <a:pt x="1158892" y="1964495"/>
                  <a:pt x="1105273" y="2018114"/>
                  <a:pt x="1039130" y="2018114"/>
                </a:cubicBezTo>
                <a:cubicBezTo>
                  <a:pt x="972987" y="2018114"/>
                  <a:pt x="919368" y="1964495"/>
                  <a:pt x="919368" y="1898352"/>
                </a:cubicBezTo>
                <a:lnTo>
                  <a:pt x="919368" y="1609406"/>
                </a:lnTo>
                <a:lnTo>
                  <a:pt x="765901" y="1609406"/>
                </a:lnTo>
                <a:lnTo>
                  <a:pt x="765901" y="1898351"/>
                </a:lnTo>
                <a:cubicBezTo>
                  <a:pt x="765901" y="1964494"/>
                  <a:pt x="712282" y="2018113"/>
                  <a:pt x="646139" y="2018113"/>
                </a:cubicBezTo>
                <a:cubicBezTo>
                  <a:pt x="579996" y="2018113"/>
                  <a:pt x="526377" y="1964494"/>
                  <a:pt x="526377" y="1898351"/>
                </a:cubicBezTo>
                <a:lnTo>
                  <a:pt x="526377" y="1609406"/>
                </a:lnTo>
                <a:lnTo>
                  <a:pt x="458213" y="1609406"/>
                </a:lnTo>
                <a:cubicBezTo>
                  <a:pt x="374779" y="1609406"/>
                  <a:pt x="307141" y="1541769"/>
                  <a:pt x="307141" y="1458335"/>
                </a:cubicBezTo>
                <a:lnTo>
                  <a:pt x="307141" y="1156202"/>
                </a:lnTo>
                <a:lnTo>
                  <a:pt x="307141" y="854070"/>
                </a:lnTo>
                <a:close/>
                <a:moveTo>
                  <a:pt x="1554528" y="683951"/>
                </a:moveTo>
                <a:cubicBezTo>
                  <a:pt x="1620671" y="683951"/>
                  <a:pt x="1674290" y="737570"/>
                  <a:pt x="1674290" y="803713"/>
                </a:cubicBezTo>
                <a:lnTo>
                  <a:pt x="1674290" y="1299148"/>
                </a:lnTo>
                <a:cubicBezTo>
                  <a:pt x="1674290" y="1365291"/>
                  <a:pt x="1620671" y="1418910"/>
                  <a:pt x="1554528" y="1418910"/>
                </a:cubicBezTo>
                <a:cubicBezTo>
                  <a:pt x="1488385" y="1418910"/>
                  <a:pt x="1434766" y="1365291"/>
                  <a:pt x="1434766" y="1299148"/>
                </a:cubicBezTo>
                <a:lnTo>
                  <a:pt x="1434766" y="803713"/>
                </a:lnTo>
                <a:cubicBezTo>
                  <a:pt x="1434766" y="737570"/>
                  <a:pt x="1488385" y="683951"/>
                  <a:pt x="1554528" y="683951"/>
                </a:cubicBezTo>
                <a:close/>
                <a:moveTo>
                  <a:pt x="119762" y="683950"/>
                </a:moveTo>
                <a:cubicBezTo>
                  <a:pt x="185905" y="683950"/>
                  <a:pt x="239524" y="737569"/>
                  <a:pt x="239524" y="803712"/>
                </a:cubicBezTo>
                <a:lnTo>
                  <a:pt x="239524" y="1299147"/>
                </a:lnTo>
                <a:cubicBezTo>
                  <a:pt x="239524" y="1365290"/>
                  <a:pt x="185905" y="1418909"/>
                  <a:pt x="119762" y="1418909"/>
                </a:cubicBezTo>
                <a:cubicBezTo>
                  <a:pt x="53619" y="1418909"/>
                  <a:pt x="0" y="1365290"/>
                  <a:pt x="0" y="1299147"/>
                </a:cubicBezTo>
                <a:lnTo>
                  <a:pt x="0" y="803712"/>
                </a:lnTo>
                <a:cubicBezTo>
                  <a:pt x="0" y="737569"/>
                  <a:pt x="53619" y="683950"/>
                  <a:pt x="119762" y="683950"/>
                </a:cubicBezTo>
                <a:close/>
                <a:moveTo>
                  <a:pt x="1058285" y="381191"/>
                </a:moveTo>
                <a:cubicBezTo>
                  <a:pt x="1028091" y="381191"/>
                  <a:pt x="1003614" y="405668"/>
                  <a:pt x="1003614" y="435862"/>
                </a:cubicBezTo>
                <a:cubicBezTo>
                  <a:pt x="1003614" y="466056"/>
                  <a:pt x="1028091" y="490533"/>
                  <a:pt x="1058285" y="490533"/>
                </a:cubicBezTo>
                <a:cubicBezTo>
                  <a:pt x="1088479" y="490533"/>
                  <a:pt x="1112956" y="466056"/>
                  <a:pt x="1112956" y="435862"/>
                </a:cubicBezTo>
                <a:cubicBezTo>
                  <a:pt x="1112956" y="405668"/>
                  <a:pt x="1088479" y="381191"/>
                  <a:pt x="1058285" y="381191"/>
                </a:cubicBezTo>
                <a:close/>
                <a:moveTo>
                  <a:pt x="620445" y="381191"/>
                </a:moveTo>
                <a:cubicBezTo>
                  <a:pt x="590251" y="381191"/>
                  <a:pt x="565774" y="405668"/>
                  <a:pt x="565774" y="435862"/>
                </a:cubicBezTo>
                <a:cubicBezTo>
                  <a:pt x="565774" y="466056"/>
                  <a:pt x="590251" y="490533"/>
                  <a:pt x="620445" y="490533"/>
                </a:cubicBezTo>
                <a:cubicBezTo>
                  <a:pt x="650639" y="490533"/>
                  <a:pt x="675116" y="466056"/>
                  <a:pt x="675116" y="435862"/>
                </a:cubicBezTo>
                <a:cubicBezTo>
                  <a:pt x="675116" y="405668"/>
                  <a:pt x="650639" y="381191"/>
                  <a:pt x="620445" y="381191"/>
                </a:cubicBezTo>
                <a:close/>
                <a:moveTo>
                  <a:pt x="508384" y="1373"/>
                </a:moveTo>
                <a:cubicBezTo>
                  <a:pt x="515956" y="3701"/>
                  <a:pt x="522639" y="8917"/>
                  <a:pt x="526639" y="16470"/>
                </a:cubicBezTo>
                <a:lnTo>
                  <a:pt x="615978" y="185144"/>
                </a:lnTo>
                <a:cubicBezTo>
                  <a:pt x="687009" y="148129"/>
                  <a:pt x="767930" y="128483"/>
                  <a:pt x="853439" y="128483"/>
                </a:cubicBezTo>
                <a:cubicBezTo>
                  <a:pt x="932860" y="128483"/>
                  <a:pt x="1008322" y="145431"/>
                  <a:pt x="1075718" y="177325"/>
                </a:cubicBezTo>
                <a:lnTo>
                  <a:pt x="1150798" y="40824"/>
                </a:lnTo>
                <a:cubicBezTo>
                  <a:pt x="1154917" y="33335"/>
                  <a:pt x="1161682" y="28224"/>
                  <a:pt x="1169289" y="26016"/>
                </a:cubicBezTo>
                <a:cubicBezTo>
                  <a:pt x="1176896" y="23808"/>
                  <a:pt x="1185346" y="24501"/>
                  <a:pt x="1192835" y="28621"/>
                </a:cubicBezTo>
                <a:cubicBezTo>
                  <a:pt x="1207813" y="36859"/>
                  <a:pt x="1213277" y="55680"/>
                  <a:pt x="1205038" y="70658"/>
                </a:cubicBezTo>
                <a:lnTo>
                  <a:pt x="1130773" y="205677"/>
                </a:lnTo>
                <a:cubicBezTo>
                  <a:pt x="1280708" y="293097"/>
                  <a:pt x="1383706" y="450928"/>
                  <a:pt x="1395615" y="633899"/>
                </a:cubicBezTo>
                <a:lnTo>
                  <a:pt x="311263" y="633899"/>
                </a:lnTo>
                <a:cubicBezTo>
                  <a:pt x="322782" y="456918"/>
                  <a:pt x="419524" y="303459"/>
                  <a:pt x="560939" y="213488"/>
                </a:cubicBezTo>
                <a:lnTo>
                  <a:pt x="471935" y="45445"/>
                </a:lnTo>
                <a:cubicBezTo>
                  <a:pt x="463934" y="30339"/>
                  <a:pt x="469694" y="11606"/>
                  <a:pt x="484800" y="3605"/>
                </a:cubicBezTo>
                <a:cubicBezTo>
                  <a:pt x="492353" y="-395"/>
                  <a:pt x="500812" y="-955"/>
                  <a:pt x="508384" y="1373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defTabSz="51430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76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原创设计师QQ598969553      _11">
            <a:extLst>
              <a:ext uri="{FF2B5EF4-FFF2-40B4-BE49-F238E27FC236}">
                <a16:creationId xmlns:a16="http://schemas.microsoft.com/office/drawing/2014/main" id="{E350B04C-1DFB-4EAB-B822-A7A6988CC303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32285" y="2321069"/>
            <a:ext cx="164306" cy="161925"/>
          </a:xfrm>
          <a:custGeom>
            <a:avLst/>
            <a:gdLst/>
            <a:ahLst/>
            <a:cxnLst/>
            <a:rect l="0" t="0" r="r" b="b"/>
            <a:pathLst>
              <a:path w="1622425" h="1601788">
                <a:moveTo>
                  <a:pt x="1477962" y="927100"/>
                </a:moveTo>
                <a:lnTo>
                  <a:pt x="1622425" y="927100"/>
                </a:lnTo>
                <a:lnTo>
                  <a:pt x="1622425" y="1293813"/>
                </a:lnTo>
                <a:lnTo>
                  <a:pt x="1477962" y="1293813"/>
                </a:lnTo>
                <a:lnTo>
                  <a:pt x="1477962" y="927100"/>
                </a:lnTo>
                <a:close/>
                <a:moveTo>
                  <a:pt x="1477962" y="463550"/>
                </a:moveTo>
                <a:lnTo>
                  <a:pt x="1622425" y="463550"/>
                </a:lnTo>
                <a:lnTo>
                  <a:pt x="1622425" y="830263"/>
                </a:lnTo>
                <a:lnTo>
                  <a:pt x="1477962" y="830263"/>
                </a:lnTo>
                <a:lnTo>
                  <a:pt x="1477962" y="463550"/>
                </a:lnTo>
                <a:close/>
                <a:moveTo>
                  <a:pt x="871932" y="418865"/>
                </a:moveTo>
                <a:lnTo>
                  <a:pt x="866214" y="419183"/>
                </a:lnTo>
                <a:lnTo>
                  <a:pt x="859861" y="419183"/>
                </a:lnTo>
                <a:lnTo>
                  <a:pt x="848426" y="420453"/>
                </a:lnTo>
                <a:lnTo>
                  <a:pt x="837309" y="422359"/>
                </a:lnTo>
                <a:lnTo>
                  <a:pt x="826509" y="424582"/>
                </a:lnTo>
                <a:lnTo>
                  <a:pt x="815709" y="427440"/>
                </a:lnTo>
                <a:lnTo>
                  <a:pt x="805862" y="430298"/>
                </a:lnTo>
                <a:lnTo>
                  <a:pt x="796650" y="433473"/>
                </a:lnTo>
                <a:lnTo>
                  <a:pt x="787439" y="436649"/>
                </a:lnTo>
                <a:lnTo>
                  <a:pt x="771874" y="443000"/>
                </a:lnTo>
                <a:lnTo>
                  <a:pt x="766792" y="444906"/>
                </a:lnTo>
                <a:lnTo>
                  <a:pt x="762027" y="446811"/>
                </a:lnTo>
                <a:lnTo>
                  <a:pt x="757262" y="449034"/>
                </a:lnTo>
                <a:lnTo>
                  <a:pt x="752498" y="451257"/>
                </a:lnTo>
                <a:lnTo>
                  <a:pt x="748051" y="454115"/>
                </a:lnTo>
                <a:lnTo>
                  <a:pt x="743921" y="456655"/>
                </a:lnTo>
                <a:lnTo>
                  <a:pt x="739792" y="459831"/>
                </a:lnTo>
                <a:lnTo>
                  <a:pt x="735345" y="463324"/>
                </a:lnTo>
                <a:lnTo>
                  <a:pt x="731533" y="466817"/>
                </a:lnTo>
                <a:lnTo>
                  <a:pt x="728039" y="470628"/>
                </a:lnTo>
                <a:lnTo>
                  <a:pt x="724545" y="474757"/>
                </a:lnTo>
                <a:lnTo>
                  <a:pt x="721051" y="479202"/>
                </a:lnTo>
                <a:lnTo>
                  <a:pt x="718192" y="483966"/>
                </a:lnTo>
                <a:lnTo>
                  <a:pt x="715333" y="488729"/>
                </a:lnTo>
                <a:lnTo>
                  <a:pt x="712792" y="493810"/>
                </a:lnTo>
                <a:lnTo>
                  <a:pt x="710251" y="499526"/>
                </a:lnTo>
                <a:lnTo>
                  <a:pt x="708028" y="504925"/>
                </a:lnTo>
                <a:lnTo>
                  <a:pt x="706122" y="510959"/>
                </a:lnTo>
                <a:lnTo>
                  <a:pt x="704216" y="517310"/>
                </a:lnTo>
                <a:lnTo>
                  <a:pt x="702628" y="523979"/>
                </a:lnTo>
                <a:lnTo>
                  <a:pt x="701357" y="530648"/>
                </a:lnTo>
                <a:lnTo>
                  <a:pt x="700404" y="537952"/>
                </a:lnTo>
                <a:lnTo>
                  <a:pt x="699769" y="545256"/>
                </a:lnTo>
                <a:lnTo>
                  <a:pt x="699451" y="553512"/>
                </a:lnTo>
                <a:lnTo>
                  <a:pt x="699451" y="561451"/>
                </a:lnTo>
                <a:lnTo>
                  <a:pt x="699451" y="570025"/>
                </a:lnTo>
                <a:lnTo>
                  <a:pt x="700087" y="578600"/>
                </a:lnTo>
                <a:lnTo>
                  <a:pt x="700722" y="587809"/>
                </a:lnTo>
                <a:lnTo>
                  <a:pt x="701992" y="597018"/>
                </a:lnTo>
                <a:lnTo>
                  <a:pt x="703263" y="607180"/>
                </a:lnTo>
                <a:lnTo>
                  <a:pt x="705169" y="617025"/>
                </a:lnTo>
                <a:lnTo>
                  <a:pt x="707392" y="627504"/>
                </a:lnTo>
                <a:lnTo>
                  <a:pt x="708028" y="630998"/>
                </a:lnTo>
                <a:lnTo>
                  <a:pt x="708028" y="634173"/>
                </a:lnTo>
                <a:lnTo>
                  <a:pt x="707710" y="637666"/>
                </a:lnTo>
                <a:lnTo>
                  <a:pt x="707392" y="640524"/>
                </a:lnTo>
                <a:lnTo>
                  <a:pt x="706757" y="643065"/>
                </a:lnTo>
                <a:lnTo>
                  <a:pt x="705804" y="645605"/>
                </a:lnTo>
                <a:lnTo>
                  <a:pt x="703263" y="650051"/>
                </a:lnTo>
                <a:lnTo>
                  <a:pt x="701039" y="654815"/>
                </a:lnTo>
                <a:lnTo>
                  <a:pt x="699134" y="658626"/>
                </a:lnTo>
                <a:lnTo>
                  <a:pt x="698498" y="660531"/>
                </a:lnTo>
                <a:lnTo>
                  <a:pt x="697863" y="662436"/>
                </a:lnTo>
                <a:lnTo>
                  <a:pt x="697545" y="664342"/>
                </a:lnTo>
                <a:lnTo>
                  <a:pt x="697545" y="666247"/>
                </a:lnTo>
                <a:lnTo>
                  <a:pt x="699134" y="688794"/>
                </a:lnTo>
                <a:lnTo>
                  <a:pt x="700404" y="702132"/>
                </a:lnTo>
                <a:lnTo>
                  <a:pt x="701039" y="709436"/>
                </a:lnTo>
                <a:lnTo>
                  <a:pt x="702310" y="716104"/>
                </a:lnTo>
                <a:lnTo>
                  <a:pt x="703581" y="723408"/>
                </a:lnTo>
                <a:lnTo>
                  <a:pt x="705487" y="729760"/>
                </a:lnTo>
                <a:lnTo>
                  <a:pt x="707075" y="736111"/>
                </a:lnTo>
                <a:lnTo>
                  <a:pt x="709298" y="742145"/>
                </a:lnTo>
                <a:lnTo>
                  <a:pt x="711839" y="747226"/>
                </a:lnTo>
                <a:lnTo>
                  <a:pt x="714698" y="751989"/>
                </a:lnTo>
                <a:lnTo>
                  <a:pt x="716286" y="753894"/>
                </a:lnTo>
                <a:lnTo>
                  <a:pt x="718192" y="755800"/>
                </a:lnTo>
                <a:lnTo>
                  <a:pt x="719780" y="757705"/>
                </a:lnTo>
                <a:lnTo>
                  <a:pt x="722322" y="759293"/>
                </a:lnTo>
                <a:lnTo>
                  <a:pt x="725816" y="760563"/>
                </a:lnTo>
                <a:lnTo>
                  <a:pt x="731533" y="762151"/>
                </a:lnTo>
                <a:lnTo>
                  <a:pt x="736933" y="763104"/>
                </a:lnTo>
                <a:lnTo>
                  <a:pt x="738839" y="763421"/>
                </a:lnTo>
                <a:lnTo>
                  <a:pt x="739792" y="763104"/>
                </a:lnTo>
                <a:lnTo>
                  <a:pt x="745827" y="831062"/>
                </a:lnTo>
                <a:lnTo>
                  <a:pt x="747098" y="833603"/>
                </a:lnTo>
                <a:lnTo>
                  <a:pt x="748368" y="835826"/>
                </a:lnTo>
                <a:lnTo>
                  <a:pt x="749639" y="838049"/>
                </a:lnTo>
                <a:lnTo>
                  <a:pt x="751227" y="839954"/>
                </a:lnTo>
                <a:lnTo>
                  <a:pt x="754404" y="843765"/>
                </a:lnTo>
                <a:lnTo>
                  <a:pt x="757898" y="847576"/>
                </a:lnTo>
                <a:lnTo>
                  <a:pt x="761074" y="851386"/>
                </a:lnTo>
                <a:lnTo>
                  <a:pt x="762662" y="853609"/>
                </a:lnTo>
                <a:lnTo>
                  <a:pt x="763933" y="855832"/>
                </a:lnTo>
                <a:lnTo>
                  <a:pt x="765204" y="858373"/>
                </a:lnTo>
                <a:lnTo>
                  <a:pt x="766474" y="861548"/>
                </a:lnTo>
                <a:lnTo>
                  <a:pt x="767427" y="865042"/>
                </a:lnTo>
                <a:lnTo>
                  <a:pt x="768380" y="868852"/>
                </a:lnTo>
                <a:lnTo>
                  <a:pt x="751545" y="872663"/>
                </a:lnTo>
                <a:lnTo>
                  <a:pt x="744874" y="887271"/>
                </a:lnTo>
                <a:lnTo>
                  <a:pt x="740745" y="895528"/>
                </a:lnTo>
                <a:lnTo>
                  <a:pt x="736298" y="904102"/>
                </a:lnTo>
                <a:lnTo>
                  <a:pt x="731533" y="912358"/>
                </a:lnTo>
                <a:lnTo>
                  <a:pt x="726451" y="919980"/>
                </a:lnTo>
                <a:lnTo>
                  <a:pt x="723910" y="923156"/>
                </a:lnTo>
                <a:lnTo>
                  <a:pt x="721051" y="926014"/>
                </a:lnTo>
                <a:lnTo>
                  <a:pt x="718510" y="928555"/>
                </a:lnTo>
                <a:lnTo>
                  <a:pt x="715969" y="930778"/>
                </a:lnTo>
                <a:lnTo>
                  <a:pt x="680393" y="940622"/>
                </a:lnTo>
                <a:lnTo>
                  <a:pt x="648628" y="953960"/>
                </a:lnTo>
                <a:lnTo>
                  <a:pt x="615911" y="967932"/>
                </a:lnTo>
                <a:lnTo>
                  <a:pt x="551747" y="995243"/>
                </a:lnTo>
                <a:lnTo>
                  <a:pt x="544123" y="998101"/>
                </a:lnTo>
                <a:lnTo>
                  <a:pt x="537135" y="1000641"/>
                </a:lnTo>
                <a:lnTo>
                  <a:pt x="522524" y="1006040"/>
                </a:lnTo>
                <a:lnTo>
                  <a:pt x="507912" y="1011121"/>
                </a:lnTo>
                <a:lnTo>
                  <a:pt x="500924" y="1013979"/>
                </a:lnTo>
                <a:lnTo>
                  <a:pt x="493936" y="1016837"/>
                </a:lnTo>
                <a:lnTo>
                  <a:pt x="487583" y="1020648"/>
                </a:lnTo>
                <a:lnTo>
                  <a:pt x="481548" y="1024141"/>
                </a:lnTo>
                <a:lnTo>
                  <a:pt x="475512" y="1027952"/>
                </a:lnTo>
                <a:lnTo>
                  <a:pt x="470430" y="1032398"/>
                </a:lnTo>
                <a:lnTo>
                  <a:pt x="467889" y="1034938"/>
                </a:lnTo>
                <a:lnTo>
                  <a:pt x="465665" y="1037796"/>
                </a:lnTo>
                <a:lnTo>
                  <a:pt x="463442" y="1040337"/>
                </a:lnTo>
                <a:lnTo>
                  <a:pt x="461218" y="1043195"/>
                </a:lnTo>
                <a:lnTo>
                  <a:pt x="459313" y="1046370"/>
                </a:lnTo>
                <a:lnTo>
                  <a:pt x="457407" y="1049546"/>
                </a:lnTo>
                <a:lnTo>
                  <a:pt x="456136" y="1052722"/>
                </a:lnTo>
                <a:lnTo>
                  <a:pt x="454548" y="1056850"/>
                </a:lnTo>
                <a:lnTo>
                  <a:pt x="454230" y="1082573"/>
                </a:lnTo>
                <a:lnTo>
                  <a:pt x="453595" y="1116234"/>
                </a:lnTo>
                <a:lnTo>
                  <a:pt x="452960" y="1151484"/>
                </a:lnTo>
                <a:lnTo>
                  <a:pt x="452642" y="1167997"/>
                </a:lnTo>
                <a:lnTo>
                  <a:pt x="452960" y="1182605"/>
                </a:lnTo>
                <a:lnTo>
                  <a:pt x="1276928" y="1182605"/>
                </a:lnTo>
                <a:lnTo>
                  <a:pt x="1277245" y="1167997"/>
                </a:lnTo>
                <a:lnTo>
                  <a:pt x="1276928" y="1151484"/>
                </a:lnTo>
                <a:lnTo>
                  <a:pt x="1276292" y="1116234"/>
                </a:lnTo>
                <a:lnTo>
                  <a:pt x="1275339" y="1082573"/>
                </a:lnTo>
                <a:lnTo>
                  <a:pt x="1275022" y="1056850"/>
                </a:lnTo>
                <a:lnTo>
                  <a:pt x="1273751" y="1052722"/>
                </a:lnTo>
                <a:lnTo>
                  <a:pt x="1272163" y="1049546"/>
                </a:lnTo>
                <a:lnTo>
                  <a:pt x="1270257" y="1046370"/>
                </a:lnTo>
                <a:lnTo>
                  <a:pt x="1268669" y="1043195"/>
                </a:lnTo>
                <a:lnTo>
                  <a:pt x="1266445" y="1040337"/>
                </a:lnTo>
                <a:lnTo>
                  <a:pt x="1264222" y="1037796"/>
                </a:lnTo>
                <a:lnTo>
                  <a:pt x="1261998" y="1034938"/>
                </a:lnTo>
                <a:lnTo>
                  <a:pt x="1259775" y="1032398"/>
                </a:lnTo>
                <a:lnTo>
                  <a:pt x="1254057" y="1027952"/>
                </a:lnTo>
                <a:lnTo>
                  <a:pt x="1248340" y="1024141"/>
                </a:lnTo>
                <a:lnTo>
                  <a:pt x="1242304" y="1020648"/>
                </a:lnTo>
                <a:lnTo>
                  <a:pt x="1235634" y="1016837"/>
                </a:lnTo>
                <a:lnTo>
                  <a:pt x="1228963" y="1013979"/>
                </a:lnTo>
                <a:lnTo>
                  <a:pt x="1221658" y="1011121"/>
                </a:lnTo>
                <a:lnTo>
                  <a:pt x="1207681" y="1006040"/>
                </a:lnTo>
                <a:lnTo>
                  <a:pt x="1192752" y="1000641"/>
                </a:lnTo>
                <a:lnTo>
                  <a:pt x="1185446" y="998101"/>
                </a:lnTo>
                <a:lnTo>
                  <a:pt x="1178458" y="995243"/>
                </a:lnTo>
                <a:lnTo>
                  <a:pt x="1113659" y="967932"/>
                </a:lnTo>
                <a:lnTo>
                  <a:pt x="1080941" y="953960"/>
                </a:lnTo>
                <a:lnTo>
                  <a:pt x="1049177" y="940622"/>
                </a:lnTo>
                <a:lnTo>
                  <a:pt x="1013601" y="930778"/>
                </a:lnTo>
                <a:lnTo>
                  <a:pt x="1011060" y="928555"/>
                </a:lnTo>
                <a:lnTo>
                  <a:pt x="1008519" y="926014"/>
                </a:lnTo>
                <a:lnTo>
                  <a:pt x="1005977" y="923156"/>
                </a:lnTo>
                <a:lnTo>
                  <a:pt x="1003436" y="919980"/>
                </a:lnTo>
                <a:lnTo>
                  <a:pt x="998036" y="912358"/>
                </a:lnTo>
                <a:lnTo>
                  <a:pt x="993589" y="904102"/>
                </a:lnTo>
                <a:lnTo>
                  <a:pt x="989142" y="895528"/>
                </a:lnTo>
                <a:lnTo>
                  <a:pt x="985013" y="887271"/>
                </a:lnTo>
                <a:lnTo>
                  <a:pt x="978025" y="872663"/>
                </a:lnTo>
                <a:lnTo>
                  <a:pt x="955790" y="869487"/>
                </a:lnTo>
                <a:lnTo>
                  <a:pt x="956107" y="865359"/>
                </a:lnTo>
                <a:lnTo>
                  <a:pt x="956743" y="861231"/>
                </a:lnTo>
                <a:lnTo>
                  <a:pt x="957696" y="857738"/>
                </a:lnTo>
                <a:lnTo>
                  <a:pt x="958649" y="854562"/>
                </a:lnTo>
                <a:lnTo>
                  <a:pt x="960237" y="852021"/>
                </a:lnTo>
                <a:lnTo>
                  <a:pt x="961507" y="849481"/>
                </a:lnTo>
                <a:lnTo>
                  <a:pt x="965319" y="845035"/>
                </a:lnTo>
                <a:lnTo>
                  <a:pt x="968813" y="840272"/>
                </a:lnTo>
                <a:lnTo>
                  <a:pt x="972307" y="835826"/>
                </a:lnTo>
                <a:lnTo>
                  <a:pt x="973895" y="833603"/>
                </a:lnTo>
                <a:lnTo>
                  <a:pt x="975484" y="830745"/>
                </a:lnTo>
                <a:lnTo>
                  <a:pt x="977072" y="827887"/>
                </a:lnTo>
                <a:lnTo>
                  <a:pt x="978025" y="824393"/>
                </a:lnTo>
                <a:lnTo>
                  <a:pt x="978978" y="821218"/>
                </a:lnTo>
                <a:lnTo>
                  <a:pt x="979613" y="818042"/>
                </a:lnTo>
                <a:lnTo>
                  <a:pt x="980566" y="811373"/>
                </a:lnTo>
                <a:lnTo>
                  <a:pt x="981201" y="804069"/>
                </a:lnTo>
                <a:lnTo>
                  <a:pt x="981837" y="797083"/>
                </a:lnTo>
                <a:lnTo>
                  <a:pt x="982154" y="789779"/>
                </a:lnTo>
                <a:lnTo>
                  <a:pt x="983107" y="783110"/>
                </a:lnTo>
                <a:lnTo>
                  <a:pt x="983742" y="779935"/>
                </a:lnTo>
                <a:lnTo>
                  <a:pt x="984695" y="776759"/>
                </a:lnTo>
                <a:lnTo>
                  <a:pt x="985966" y="773266"/>
                </a:lnTo>
                <a:lnTo>
                  <a:pt x="987236" y="770408"/>
                </a:lnTo>
                <a:lnTo>
                  <a:pt x="988507" y="768502"/>
                </a:lnTo>
                <a:lnTo>
                  <a:pt x="989778" y="766915"/>
                </a:lnTo>
                <a:lnTo>
                  <a:pt x="991366" y="765327"/>
                </a:lnTo>
                <a:lnTo>
                  <a:pt x="992636" y="764056"/>
                </a:lnTo>
                <a:lnTo>
                  <a:pt x="996131" y="761834"/>
                </a:lnTo>
                <a:lnTo>
                  <a:pt x="999942" y="759928"/>
                </a:lnTo>
                <a:lnTo>
                  <a:pt x="1003436" y="758023"/>
                </a:lnTo>
                <a:lnTo>
                  <a:pt x="1006930" y="755800"/>
                </a:lnTo>
                <a:lnTo>
                  <a:pt x="1010107" y="753259"/>
                </a:lnTo>
                <a:lnTo>
                  <a:pt x="1011695" y="751989"/>
                </a:lnTo>
                <a:lnTo>
                  <a:pt x="1012966" y="750401"/>
                </a:lnTo>
                <a:lnTo>
                  <a:pt x="1014871" y="746908"/>
                </a:lnTo>
                <a:lnTo>
                  <a:pt x="1017095" y="743097"/>
                </a:lnTo>
                <a:lnTo>
                  <a:pt x="1019001" y="738651"/>
                </a:lnTo>
                <a:lnTo>
                  <a:pt x="1020589" y="734523"/>
                </a:lnTo>
                <a:lnTo>
                  <a:pt x="1023130" y="725631"/>
                </a:lnTo>
                <a:lnTo>
                  <a:pt x="1024718" y="717057"/>
                </a:lnTo>
                <a:lnTo>
                  <a:pt x="1025989" y="709753"/>
                </a:lnTo>
                <a:lnTo>
                  <a:pt x="1026942" y="701814"/>
                </a:lnTo>
                <a:lnTo>
                  <a:pt x="1027895" y="693875"/>
                </a:lnTo>
                <a:lnTo>
                  <a:pt x="1028213" y="685618"/>
                </a:lnTo>
                <a:lnTo>
                  <a:pt x="1027895" y="677362"/>
                </a:lnTo>
                <a:lnTo>
                  <a:pt x="1027577" y="673233"/>
                </a:lnTo>
                <a:lnTo>
                  <a:pt x="1026942" y="669105"/>
                </a:lnTo>
                <a:lnTo>
                  <a:pt x="1025989" y="665294"/>
                </a:lnTo>
                <a:lnTo>
                  <a:pt x="1025036" y="661484"/>
                </a:lnTo>
                <a:lnTo>
                  <a:pt x="1023766" y="657673"/>
                </a:lnTo>
                <a:lnTo>
                  <a:pt x="1022177" y="654180"/>
                </a:lnTo>
                <a:lnTo>
                  <a:pt x="1019001" y="647511"/>
                </a:lnTo>
                <a:lnTo>
                  <a:pt x="1015824" y="642747"/>
                </a:lnTo>
                <a:lnTo>
                  <a:pt x="1014871" y="640207"/>
                </a:lnTo>
                <a:lnTo>
                  <a:pt x="1013919" y="637349"/>
                </a:lnTo>
                <a:lnTo>
                  <a:pt x="1012966" y="633856"/>
                </a:lnTo>
                <a:lnTo>
                  <a:pt x="1012330" y="629410"/>
                </a:lnTo>
                <a:lnTo>
                  <a:pt x="1012013" y="626234"/>
                </a:lnTo>
                <a:lnTo>
                  <a:pt x="1012013" y="622106"/>
                </a:lnTo>
                <a:lnTo>
                  <a:pt x="1012330" y="612261"/>
                </a:lnTo>
                <a:lnTo>
                  <a:pt x="1012966" y="601147"/>
                </a:lnTo>
                <a:lnTo>
                  <a:pt x="1013919" y="588762"/>
                </a:lnTo>
                <a:lnTo>
                  <a:pt x="1016460" y="566215"/>
                </a:lnTo>
                <a:lnTo>
                  <a:pt x="1017095" y="557323"/>
                </a:lnTo>
                <a:lnTo>
                  <a:pt x="1017413" y="551607"/>
                </a:lnTo>
                <a:lnTo>
                  <a:pt x="1017730" y="534141"/>
                </a:lnTo>
                <a:lnTo>
                  <a:pt x="1017413" y="527472"/>
                </a:lnTo>
                <a:lnTo>
                  <a:pt x="1016777" y="521756"/>
                </a:lnTo>
                <a:lnTo>
                  <a:pt x="1015824" y="516040"/>
                </a:lnTo>
                <a:lnTo>
                  <a:pt x="1014236" y="509371"/>
                </a:lnTo>
                <a:lnTo>
                  <a:pt x="1010424" y="492222"/>
                </a:lnTo>
                <a:lnTo>
                  <a:pt x="1008836" y="488412"/>
                </a:lnTo>
                <a:lnTo>
                  <a:pt x="1006930" y="483966"/>
                </a:lnTo>
                <a:lnTo>
                  <a:pt x="1004707" y="478567"/>
                </a:lnTo>
                <a:lnTo>
                  <a:pt x="1001530" y="473169"/>
                </a:lnTo>
                <a:lnTo>
                  <a:pt x="997401" y="467770"/>
                </a:lnTo>
                <a:lnTo>
                  <a:pt x="995495" y="465547"/>
                </a:lnTo>
                <a:lnTo>
                  <a:pt x="993272" y="463324"/>
                </a:lnTo>
                <a:lnTo>
                  <a:pt x="991048" y="460784"/>
                </a:lnTo>
                <a:lnTo>
                  <a:pt x="988825" y="459196"/>
                </a:lnTo>
                <a:lnTo>
                  <a:pt x="962143" y="454750"/>
                </a:lnTo>
                <a:lnTo>
                  <a:pt x="945943" y="439825"/>
                </a:lnTo>
                <a:lnTo>
                  <a:pt x="939908" y="436331"/>
                </a:lnTo>
                <a:lnTo>
                  <a:pt x="933555" y="433156"/>
                </a:lnTo>
                <a:lnTo>
                  <a:pt x="927202" y="430298"/>
                </a:lnTo>
                <a:lnTo>
                  <a:pt x="921167" y="427757"/>
                </a:lnTo>
                <a:lnTo>
                  <a:pt x="915131" y="425534"/>
                </a:lnTo>
                <a:lnTo>
                  <a:pt x="908778" y="423629"/>
                </a:lnTo>
                <a:lnTo>
                  <a:pt x="902426" y="422041"/>
                </a:lnTo>
                <a:lnTo>
                  <a:pt x="896390" y="421088"/>
                </a:lnTo>
                <a:lnTo>
                  <a:pt x="890038" y="420136"/>
                </a:lnTo>
                <a:lnTo>
                  <a:pt x="884002" y="419501"/>
                </a:lnTo>
                <a:lnTo>
                  <a:pt x="878285" y="419183"/>
                </a:lnTo>
                <a:lnTo>
                  <a:pt x="871932" y="418865"/>
                </a:lnTo>
                <a:close/>
                <a:moveTo>
                  <a:pt x="1477962" y="0"/>
                </a:moveTo>
                <a:lnTo>
                  <a:pt x="1622425" y="0"/>
                </a:lnTo>
                <a:lnTo>
                  <a:pt x="1622425" y="366713"/>
                </a:lnTo>
                <a:lnTo>
                  <a:pt x="1477962" y="366713"/>
                </a:lnTo>
                <a:lnTo>
                  <a:pt x="1477962" y="0"/>
                </a:lnTo>
                <a:close/>
                <a:moveTo>
                  <a:pt x="326855" y="0"/>
                </a:moveTo>
                <a:lnTo>
                  <a:pt x="1403350" y="0"/>
                </a:lnTo>
                <a:lnTo>
                  <a:pt x="1403350" y="1601788"/>
                </a:lnTo>
                <a:lnTo>
                  <a:pt x="326855" y="1601788"/>
                </a:lnTo>
                <a:lnTo>
                  <a:pt x="326855" y="0"/>
                </a:lnTo>
                <a:close/>
                <a:moveTo>
                  <a:pt x="90211" y="0"/>
                </a:moveTo>
                <a:lnTo>
                  <a:pt x="94975" y="0"/>
                </a:lnTo>
                <a:lnTo>
                  <a:pt x="212503" y="0"/>
                </a:lnTo>
                <a:lnTo>
                  <a:pt x="212503" y="1601788"/>
                </a:lnTo>
                <a:lnTo>
                  <a:pt x="94975" y="1601788"/>
                </a:lnTo>
                <a:lnTo>
                  <a:pt x="90211" y="1601788"/>
                </a:lnTo>
                <a:lnTo>
                  <a:pt x="85446" y="1601471"/>
                </a:lnTo>
                <a:lnTo>
                  <a:pt x="80681" y="1600835"/>
                </a:lnTo>
                <a:lnTo>
                  <a:pt x="75917" y="1599883"/>
                </a:lnTo>
                <a:lnTo>
                  <a:pt x="71470" y="1598930"/>
                </a:lnTo>
                <a:lnTo>
                  <a:pt x="67023" y="1597660"/>
                </a:lnTo>
                <a:lnTo>
                  <a:pt x="62258" y="1596072"/>
                </a:lnTo>
                <a:lnTo>
                  <a:pt x="58129" y="1594484"/>
                </a:lnTo>
                <a:lnTo>
                  <a:pt x="53999" y="1592261"/>
                </a:lnTo>
                <a:lnTo>
                  <a:pt x="49870" y="1590356"/>
                </a:lnTo>
                <a:lnTo>
                  <a:pt x="45740" y="1587815"/>
                </a:lnTo>
                <a:lnTo>
                  <a:pt x="41929" y="1585592"/>
                </a:lnTo>
                <a:lnTo>
                  <a:pt x="38117" y="1583052"/>
                </a:lnTo>
                <a:lnTo>
                  <a:pt x="34623" y="1580194"/>
                </a:lnTo>
                <a:lnTo>
                  <a:pt x="31446" y="1577336"/>
                </a:lnTo>
                <a:lnTo>
                  <a:pt x="27635" y="1573843"/>
                </a:lnTo>
                <a:lnTo>
                  <a:pt x="24776" y="1570667"/>
                </a:lnTo>
                <a:lnTo>
                  <a:pt x="21917" y="1567174"/>
                </a:lnTo>
                <a:lnTo>
                  <a:pt x="19058" y="1563681"/>
                </a:lnTo>
                <a:lnTo>
                  <a:pt x="16517" y="1559870"/>
                </a:lnTo>
                <a:lnTo>
                  <a:pt x="13976" y="1556059"/>
                </a:lnTo>
                <a:lnTo>
                  <a:pt x="11435" y="1551931"/>
                </a:lnTo>
                <a:lnTo>
                  <a:pt x="9211" y="1548120"/>
                </a:lnTo>
                <a:lnTo>
                  <a:pt x="7306" y="1543992"/>
                </a:lnTo>
                <a:lnTo>
                  <a:pt x="5717" y="1539228"/>
                </a:lnTo>
                <a:lnTo>
                  <a:pt x="4447" y="1535100"/>
                </a:lnTo>
                <a:lnTo>
                  <a:pt x="3176" y="1530654"/>
                </a:lnTo>
                <a:lnTo>
                  <a:pt x="1906" y="1525891"/>
                </a:lnTo>
                <a:lnTo>
                  <a:pt x="1270" y="1521127"/>
                </a:lnTo>
                <a:lnTo>
                  <a:pt x="635" y="1516364"/>
                </a:lnTo>
                <a:lnTo>
                  <a:pt x="317" y="1511600"/>
                </a:lnTo>
                <a:lnTo>
                  <a:pt x="0" y="1506837"/>
                </a:lnTo>
                <a:lnTo>
                  <a:pt x="0" y="94951"/>
                </a:lnTo>
                <a:lnTo>
                  <a:pt x="317" y="90188"/>
                </a:lnTo>
                <a:lnTo>
                  <a:pt x="635" y="85424"/>
                </a:lnTo>
                <a:lnTo>
                  <a:pt x="1270" y="80661"/>
                </a:lnTo>
                <a:lnTo>
                  <a:pt x="1906" y="75580"/>
                </a:lnTo>
                <a:lnTo>
                  <a:pt x="3176" y="71134"/>
                </a:lnTo>
                <a:lnTo>
                  <a:pt x="4447" y="66688"/>
                </a:lnTo>
                <a:lnTo>
                  <a:pt x="5717" y="62560"/>
                </a:lnTo>
                <a:lnTo>
                  <a:pt x="7306" y="57796"/>
                </a:lnTo>
                <a:lnTo>
                  <a:pt x="9211" y="53668"/>
                </a:lnTo>
                <a:lnTo>
                  <a:pt x="11435" y="49857"/>
                </a:lnTo>
                <a:lnTo>
                  <a:pt x="13976" y="45729"/>
                </a:lnTo>
                <a:lnTo>
                  <a:pt x="16517" y="41601"/>
                </a:lnTo>
                <a:lnTo>
                  <a:pt x="19058" y="38107"/>
                </a:lnTo>
                <a:lnTo>
                  <a:pt x="21917" y="34614"/>
                </a:lnTo>
                <a:lnTo>
                  <a:pt x="24776" y="31121"/>
                </a:lnTo>
                <a:lnTo>
                  <a:pt x="27635" y="27945"/>
                </a:lnTo>
                <a:lnTo>
                  <a:pt x="31446" y="24452"/>
                </a:lnTo>
                <a:lnTo>
                  <a:pt x="34623" y="21594"/>
                </a:lnTo>
                <a:lnTo>
                  <a:pt x="38117" y="18736"/>
                </a:lnTo>
                <a:lnTo>
                  <a:pt x="41929" y="16195"/>
                </a:lnTo>
                <a:lnTo>
                  <a:pt x="45740" y="13655"/>
                </a:lnTo>
                <a:lnTo>
                  <a:pt x="49870" y="11432"/>
                </a:lnTo>
                <a:lnTo>
                  <a:pt x="53999" y="9527"/>
                </a:lnTo>
                <a:lnTo>
                  <a:pt x="58129" y="7304"/>
                </a:lnTo>
                <a:lnTo>
                  <a:pt x="62258" y="5716"/>
                </a:lnTo>
                <a:lnTo>
                  <a:pt x="67023" y="4128"/>
                </a:lnTo>
                <a:lnTo>
                  <a:pt x="71470" y="2858"/>
                </a:lnTo>
                <a:lnTo>
                  <a:pt x="75917" y="1905"/>
                </a:lnTo>
                <a:lnTo>
                  <a:pt x="80681" y="952"/>
                </a:lnTo>
                <a:lnTo>
                  <a:pt x="85446" y="317"/>
                </a:lnTo>
                <a:lnTo>
                  <a:pt x="9021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normAutofit fontScale="70000" lnSpcReduction="20000"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defTabSz="51430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76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原创设计师QQ598969553      _12">
            <a:extLst>
              <a:ext uri="{FF2B5EF4-FFF2-40B4-BE49-F238E27FC236}">
                <a16:creationId xmlns:a16="http://schemas.microsoft.com/office/drawing/2014/main" id="{90C7947F-D940-4EAF-A140-8B6B6AE5F4BA}"/>
              </a:ext>
            </a:extLst>
          </p:cNvPr>
          <p:cNvSpPr txBox="1">
            <a:spLocks/>
          </p:cNvSpPr>
          <p:nvPr/>
        </p:nvSpPr>
        <p:spPr>
          <a:xfrm>
            <a:off x="2078833" y="1725757"/>
            <a:ext cx="4104085" cy="31313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  <a:defRPr/>
            </a:pPr>
            <a:r>
              <a:rPr lang="ru-RU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Импортозамещение </a:t>
            </a:r>
            <a:r>
              <a:rPr lang="ru-RU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использование 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open-source</a:t>
            </a:r>
            <a:r>
              <a:rPr lang="ru-RU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компонент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原创设计师QQ598969553      _1">
            <a:extLst>
              <a:ext uri="{FF2B5EF4-FFF2-40B4-BE49-F238E27FC236}">
                <a16:creationId xmlns:a16="http://schemas.microsoft.com/office/drawing/2014/main" id="{61146C7A-1B1E-40E2-ADB2-19A374846EA1}"/>
              </a:ext>
            </a:extLst>
          </p:cNvPr>
          <p:cNvSpPr/>
          <p:nvPr/>
        </p:nvSpPr>
        <p:spPr bwMode="auto">
          <a:xfrm>
            <a:off x="2" y="479942"/>
            <a:ext cx="241697" cy="482204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zh-CN" altLang="en-US" sz="975"/>
          </a:p>
        </p:txBody>
      </p:sp>
      <p:sp>
        <p:nvSpPr>
          <p:cNvPr id="17" name="原创设计师QQ598969553      _2">
            <a:extLst>
              <a:ext uri="{FF2B5EF4-FFF2-40B4-BE49-F238E27FC236}">
                <a16:creationId xmlns:a16="http://schemas.microsoft.com/office/drawing/2014/main" id="{F948D01A-C5BB-4223-8401-7EFE40B31677}"/>
              </a:ext>
            </a:extLst>
          </p:cNvPr>
          <p:cNvSpPr>
            <a:spLocks/>
          </p:cNvSpPr>
          <p:nvPr/>
        </p:nvSpPr>
        <p:spPr bwMode="auto">
          <a:xfrm>
            <a:off x="75011" y="649011"/>
            <a:ext cx="161925" cy="325041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975"/>
          </a:p>
        </p:txBody>
      </p:sp>
      <p:sp>
        <p:nvSpPr>
          <p:cNvPr id="18" name="原创设计师QQ598969553      _5">
            <a:extLst>
              <a:ext uri="{FF2B5EF4-FFF2-40B4-BE49-F238E27FC236}">
                <a16:creationId xmlns:a16="http://schemas.microsoft.com/office/drawing/2014/main" id="{2AC3E25D-B130-4CF5-9B0F-A290A3C76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626391"/>
            <a:ext cx="12423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ru-RU" altLang="zh-CN" sz="1800" dirty="0">
                <a:solidFill>
                  <a:schemeClr val="accent2"/>
                </a:solidFill>
                <a:latin typeface="+mj-lt"/>
                <a:ea typeface="微软雅黑" pitchFamily="34" charset="-122"/>
                <a:cs typeface="宋体" pitchFamily="2" charset="-122"/>
              </a:rPr>
              <a:t>РЕЗУЛЬТАТЫ</a:t>
            </a:r>
            <a:endParaRPr lang="en-US" altLang="zh-CN" sz="1800" dirty="0">
              <a:solidFill>
                <a:schemeClr val="accent2"/>
              </a:solidFill>
              <a:latin typeface="+mj-lt"/>
              <a:ea typeface="微软雅黑" pitchFamily="34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4735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13E9C38-F527-48B2-92B0-162C9F45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7F0C-EB34-41CB-8EF6-06CBDD03DBBA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3" name="原创设计师QQ598969553      _1">
            <a:extLst>
              <a:ext uri="{FF2B5EF4-FFF2-40B4-BE49-F238E27FC236}">
                <a16:creationId xmlns:a16="http://schemas.microsoft.com/office/drawing/2014/main" id="{939DAD36-4F42-43D8-A457-C2FC5D2E819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252" y="1663531"/>
            <a:ext cx="1622468" cy="1618772"/>
          </a:xfrm>
          <a:prstGeom prst="ellipse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</p:pic>
      <p:pic>
        <p:nvPicPr>
          <p:cNvPr id="4" name="原创设计师QQ598969553      _2">
            <a:extLst>
              <a:ext uri="{FF2B5EF4-FFF2-40B4-BE49-F238E27FC236}">
                <a16:creationId xmlns:a16="http://schemas.microsoft.com/office/drawing/2014/main" id="{285F7635-BD3A-4B32-A1B4-FBB36319173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0084" y="1674018"/>
            <a:ext cx="1622468" cy="1597798"/>
          </a:xfrm>
          <a:prstGeom prst="ellipse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</p:pic>
      <p:sp>
        <p:nvSpPr>
          <p:cNvPr id="5" name="原创设计师QQ598969553      _3">
            <a:extLst>
              <a:ext uri="{FF2B5EF4-FFF2-40B4-BE49-F238E27FC236}">
                <a16:creationId xmlns:a16="http://schemas.microsoft.com/office/drawing/2014/main" id="{DA174A61-C3AF-4E94-9F8E-E1A47CEAE214}"/>
              </a:ext>
            </a:extLst>
          </p:cNvPr>
          <p:cNvSpPr/>
          <p:nvPr/>
        </p:nvSpPr>
        <p:spPr>
          <a:xfrm>
            <a:off x="2744086" y="1662114"/>
            <a:ext cx="1621631" cy="1621631"/>
          </a:xfrm>
          <a:prstGeom prst="ellipse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1430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760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D8CCE15E-5728-4D81-A588-34E0C2B2F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000" y="3479008"/>
            <a:ext cx="20129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9pPr>
          </a:lstStyle>
          <a:p>
            <a:pPr algn="ctr" eaLnBrk="1" hangingPunct="1"/>
            <a:r>
              <a:rPr lang="ru-RU" altLang="zh-CN" sz="900" dirty="0">
                <a:solidFill>
                  <a:srgbClr val="000000"/>
                </a:solidFill>
              </a:rPr>
              <a:t>Ванюшкин Владислав</a:t>
            </a:r>
            <a:endParaRPr lang="zh-CN" altLang="en-US" sz="900" dirty="0">
              <a:solidFill>
                <a:srgbClr val="000000"/>
              </a:solidFill>
            </a:endParaRPr>
          </a:p>
        </p:txBody>
      </p:sp>
      <p:sp>
        <p:nvSpPr>
          <p:cNvPr id="14" name="原创设计师QQ598969553      _1">
            <a:extLst>
              <a:ext uri="{FF2B5EF4-FFF2-40B4-BE49-F238E27FC236}">
                <a16:creationId xmlns:a16="http://schemas.microsoft.com/office/drawing/2014/main" id="{744D4D71-AA65-4F22-A2D1-DA910B6FE1C5}"/>
              </a:ext>
            </a:extLst>
          </p:cNvPr>
          <p:cNvSpPr/>
          <p:nvPr/>
        </p:nvSpPr>
        <p:spPr bwMode="auto">
          <a:xfrm>
            <a:off x="2" y="479942"/>
            <a:ext cx="241697" cy="482204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zh-CN" altLang="en-US" sz="975"/>
          </a:p>
        </p:txBody>
      </p:sp>
      <p:sp>
        <p:nvSpPr>
          <p:cNvPr id="15" name="原创设计师QQ598969553      _2">
            <a:extLst>
              <a:ext uri="{FF2B5EF4-FFF2-40B4-BE49-F238E27FC236}">
                <a16:creationId xmlns:a16="http://schemas.microsoft.com/office/drawing/2014/main" id="{00B6E5A8-A017-43CD-8326-559F94ADE29B}"/>
              </a:ext>
            </a:extLst>
          </p:cNvPr>
          <p:cNvSpPr>
            <a:spLocks/>
          </p:cNvSpPr>
          <p:nvPr/>
        </p:nvSpPr>
        <p:spPr bwMode="auto">
          <a:xfrm>
            <a:off x="75011" y="649011"/>
            <a:ext cx="161925" cy="325041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975"/>
          </a:p>
        </p:txBody>
      </p:sp>
      <p:sp>
        <p:nvSpPr>
          <p:cNvPr id="16" name="原创设计师QQ598969553      _5">
            <a:extLst>
              <a:ext uri="{FF2B5EF4-FFF2-40B4-BE49-F238E27FC236}">
                <a16:creationId xmlns:a16="http://schemas.microsoft.com/office/drawing/2014/main" id="{2729E8F3-1BE4-4252-87AE-516DE0FF5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626391"/>
            <a:ext cx="10163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ru-RU" altLang="zh-CN" sz="1800" dirty="0">
                <a:solidFill>
                  <a:schemeClr val="accent2"/>
                </a:solidFill>
                <a:latin typeface="+mj-lt"/>
                <a:ea typeface="微软雅黑" pitchFamily="34" charset="-122"/>
                <a:cs typeface="宋体" pitchFamily="2" charset="-122"/>
              </a:rPr>
              <a:t>КОМАНДА</a:t>
            </a:r>
            <a:endParaRPr lang="en-US" altLang="zh-CN" sz="1800" dirty="0">
              <a:solidFill>
                <a:schemeClr val="accent2"/>
              </a:solidFill>
              <a:latin typeface="+mj-lt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FE2D9B8-3051-446B-A3B6-2FE34376A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8190" y="3479008"/>
            <a:ext cx="20129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9pPr>
          </a:lstStyle>
          <a:p>
            <a:pPr algn="ctr" eaLnBrk="1" hangingPunct="1"/>
            <a:r>
              <a:rPr lang="ru-RU" altLang="zh-CN" sz="900" dirty="0" err="1">
                <a:solidFill>
                  <a:srgbClr val="000000"/>
                </a:solidFill>
              </a:rPr>
              <a:t>Бажин</a:t>
            </a:r>
            <a:r>
              <a:rPr lang="ru-RU" altLang="zh-CN" sz="900" dirty="0">
                <a:solidFill>
                  <a:srgbClr val="000000"/>
                </a:solidFill>
              </a:rPr>
              <a:t> Андрей</a:t>
            </a:r>
            <a:endParaRPr lang="zh-CN" altLang="en-US" sz="900" dirty="0">
              <a:solidFill>
                <a:srgbClr val="000000"/>
              </a:solidFill>
            </a:endParaRPr>
          </a:p>
        </p:txBody>
      </p:sp>
      <p:sp>
        <p:nvSpPr>
          <p:cNvPr id="19" name="文本框 17">
            <a:extLst>
              <a:ext uri="{FF2B5EF4-FFF2-40B4-BE49-F238E27FC236}">
                <a16:creationId xmlns:a16="http://schemas.microsoft.com/office/drawing/2014/main" id="{BA26DAD0-D8D0-4F52-8A5A-E1D7CB7B4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4846" y="3479008"/>
            <a:ext cx="20129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9pPr>
          </a:lstStyle>
          <a:p>
            <a:pPr algn="ctr" eaLnBrk="1" hangingPunct="1"/>
            <a:r>
              <a:rPr lang="ru-RU" altLang="zh-CN" sz="900" dirty="0">
                <a:solidFill>
                  <a:srgbClr val="000000"/>
                </a:solidFill>
              </a:rPr>
              <a:t>Шкерина Ольга</a:t>
            </a:r>
            <a:endParaRPr lang="zh-CN" altLang="en-US" sz="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053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MH_CONTENTSID" val="423"/>
  <p:tag name="MH_SECTIONID" val="424,425,426,427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733"/>
  <p:tag name="MH_LIBRARY" val="GRAPHIC"/>
  <p:tag name="MH_TYPE" val="Other"/>
  <p:tag name="MH_ORDER" val="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733"/>
  <p:tag name="MH_LIBRARY" val="GRAPHIC"/>
  <p:tag name="MH_TYPE" val="Other"/>
  <p:tag name="MH_ORDER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733"/>
  <p:tag name="MH_LIBRARY" val="GRAPHIC"/>
  <p:tag name="MH_TYPE" val="Other"/>
  <p:tag name="MH_ORDER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246"/>
  <p:tag name="MH_LIBRARY" val="GRAPHIC"/>
  <p:tag name="MH_TYPE" val="Other"/>
  <p:tag name="MH_ORDER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246"/>
  <p:tag name="MH_LIBRARY" val="GRAPHIC"/>
  <p:tag name="MH_TYPE" val="Other"/>
  <p:tag name="MH_ORDER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246"/>
  <p:tag name="MH_LIBRARY" val="GRAPHIC"/>
  <p:tag name="MH_TYPE" val="Other"/>
  <p:tag name="MH_ORDER" val="1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246"/>
  <p:tag name="MH_LIBRARY" val="GRAPHIC"/>
  <p:tag name="MH_TYPE" val="Other"/>
  <p:tag name="MH_ORDER" val="1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733"/>
  <p:tag name="MH_LIBRARY" val="GRAPHIC"/>
  <p:tag name="MH_TYPE" val="Other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733"/>
  <p:tag name="MH_LIBRARY" val="GRAPHIC"/>
  <p:tag name="MH_TYPE" val="Other"/>
  <p:tag name="MH_ORDER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733"/>
  <p:tag name="MH_LIBRARY" val="GRAPHIC"/>
  <p:tag name="MH_TYPE" val="Other"/>
  <p:tag name="MH_ORDER" val="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733"/>
  <p:tag name="MH_LIBRARY" val="GRAPHIC"/>
  <p:tag name="MH_TYPE" val="Other"/>
  <p:tag name="MH_ORDER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733"/>
  <p:tag name="MH_LIBRARY" val="GRAPHIC"/>
  <p:tag name="MH_TYPE" val="Other"/>
  <p:tag name="MH_ORDER" val="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733"/>
  <p:tag name="MH_LIBRARY" val="GRAPHIC"/>
  <p:tag name="MH_TYPE" val="Other"/>
  <p:tag name="MH_ORDER" val="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733"/>
  <p:tag name="MH_LIBRARY" val="GRAPHIC"/>
  <p:tag name="MH_TYPE" val="Other"/>
  <p:tag name="MH_ORDER" val="1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733"/>
  <p:tag name="MH_LIBRARY" val="GRAPHIC"/>
  <p:tag name="MH_TYPE" val="Other"/>
  <p:tag name="MH_ORDER" val="11"/>
</p:tagLst>
</file>

<file path=ppt/theme/theme1.xml><?xml version="1.0" encoding="utf-8"?>
<a:theme xmlns:a="http://schemas.openxmlformats.org/drawingml/2006/main" name="www.homeppt.com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3941</TotalTime>
  <Words>348</Words>
  <Application>Microsoft Office PowerPoint</Application>
  <PresentationFormat>Произвольный</PresentationFormat>
  <Paragraphs>88</Paragraphs>
  <Slides>10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9" baseType="lpstr">
      <vt:lpstr>华文细黑</vt:lpstr>
      <vt:lpstr>Arial</vt:lpstr>
      <vt:lpstr>微软雅黑</vt:lpstr>
      <vt:lpstr>Impact</vt:lpstr>
      <vt:lpstr>Calibri Light</vt:lpstr>
      <vt:lpstr>等线</vt:lpstr>
      <vt:lpstr>Calibri</vt:lpstr>
      <vt:lpstr>宋体</vt:lpstr>
      <vt:lpstr>www.homeppt.com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iTianKong.com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欧美商务</dc:title>
  <dc:creator>第一PPT模板网：www.1ppt.com</dc:creator>
  <cp:keywords>第一PPT www.1ppt.com</cp:keywords>
  <cp:lastModifiedBy>Шкерина О. П.</cp:lastModifiedBy>
  <cp:revision>302</cp:revision>
  <dcterms:created xsi:type="dcterms:W3CDTF">2015-04-07T15:42:54Z</dcterms:created>
  <dcterms:modified xsi:type="dcterms:W3CDTF">2023-03-15T10:35:30Z</dcterms:modified>
</cp:coreProperties>
</file>