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025" t="8320" r="25451" b="47161"/>
          <a:stretch>
            <a:fillRect/>
          </a:stretch>
        </p:blipFill>
        <p:spPr bwMode="auto">
          <a:xfrm>
            <a:off x="179512" y="2780928"/>
            <a:ext cx="871296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23528" y="1484784"/>
            <a:ext cx="668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管理器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選擇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主機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右鍵選擇新建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</a:t>
            </a:r>
            <a:r>
              <a:rPr lang="zh-CN" altLang="en-US" dirty="0" smtClean="0"/>
              <a:t>擇</a:t>
            </a:r>
            <a:r>
              <a:rPr lang="zh-CN" altLang="en-US" dirty="0" smtClean="0"/>
              <a:t>虛</a:t>
            </a:r>
            <a:r>
              <a:rPr lang="zh-CN" altLang="en-US" dirty="0" smtClean="0"/>
              <a:t>擬機</a:t>
            </a:r>
            <a:endParaRPr lang="en-US" altLang="zh-CN" dirty="0" smtClean="0"/>
          </a:p>
          <a:p>
            <a:r>
              <a:rPr lang="zh-CN" altLang="en-US" dirty="0" smtClean="0"/>
              <a:t>如下圖所示：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6162303" cy="465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11560" y="155679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在彈出的新建虛擬向導中選擇下一步：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47751"/>
            <a:ext cx="6262886" cy="471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899592" y="1484784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在下圖中填寫虛擬名稱及選擇虛擬</a:t>
            </a:r>
            <a:r>
              <a:rPr lang="en-US" altLang="zh-CN" dirty="0" smtClean="0"/>
              <a:t>VHD</a:t>
            </a:r>
            <a:r>
              <a:rPr lang="zh-CN" altLang="en-US" dirty="0" smtClean="0"/>
              <a:t>文件的存儲位置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57737"/>
            <a:ext cx="6397377" cy="48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899592" y="14847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在下圖中分配虛擬機內存的大小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02418"/>
            <a:ext cx="6334894" cy="475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899592" y="14847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在下圖中選擇虛擬交換機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1484784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在下圖中分配虛擬機硬盤的大小，也可以選擇已建好的</a:t>
            </a:r>
            <a:r>
              <a:rPr lang="zh-CN" altLang="en-US" dirty="0" smtClean="0"/>
              <a:t>虛</a:t>
            </a:r>
            <a:r>
              <a:rPr lang="zh-CN" altLang="en-US" dirty="0" smtClean="0"/>
              <a:t>擬機模板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6191145" cy="464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3347864" y="4170784"/>
            <a:ext cx="2016224" cy="26632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148478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在下圖中選擇安裝操作系統的</a:t>
            </a:r>
            <a:r>
              <a:rPr lang="en-US" altLang="zh-CN" dirty="0" smtClean="0"/>
              <a:t>ISO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17488"/>
            <a:ext cx="6439049" cy="48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>
          <a:xfrm>
            <a:off x="3347864" y="4242792"/>
            <a:ext cx="4320480" cy="26632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新建虛擬機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14127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在下圖中可以檢查我們配置的虛擬機，發現異常可以選擇上一步進行修改。點擊完成后就開始安裝操作系統 了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11768"/>
            <a:ext cx="6325369" cy="474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210</Words>
  <Application>Microsoft Office PowerPoint</Application>
  <PresentationFormat>如螢幕大小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Hyper-V新建虛擬機</vt:lpstr>
      <vt:lpstr>Hyper-V新建虛擬機</vt:lpstr>
      <vt:lpstr>Hyper-V新建虛擬機</vt:lpstr>
      <vt:lpstr>Hyper-V新建虛擬機</vt:lpstr>
      <vt:lpstr>Hyper-V新建虛擬機</vt:lpstr>
      <vt:lpstr>Hyper-V新建虛擬機</vt:lpstr>
      <vt:lpstr>Hyper-V新建虛擬機</vt:lpstr>
      <vt:lpstr>Hyper-V新建虛擬機</vt:lpstr>
      <vt:lpstr>Hyper-V新建虛擬機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Hyper-V新建虛擬機</dc:title>
  <dc:creator>劉柳林</dc:creator>
  <cp:lastModifiedBy>F7400343</cp:lastModifiedBy>
  <cp:revision>10</cp:revision>
  <dcterms:created xsi:type="dcterms:W3CDTF">2014-10-22T00:19:16Z</dcterms:created>
  <dcterms:modified xsi:type="dcterms:W3CDTF">2014-10-22T00:42:28Z</dcterms:modified>
</cp:coreProperties>
</file>