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快照的使用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快照的使用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6868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39552" y="1556792"/>
            <a:ext cx="789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管理器中選擇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主機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選擇虛擬機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右</a:t>
            </a:r>
            <a:r>
              <a:rPr lang="zh-CN" altLang="en-US" dirty="0" smtClean="0"/>
              <a:t>鍵選擇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創建</a:t>
            </a:r>
            <a:r>
              <a:rPr lang="zh-CN" altLang="en-US" dirty="0" smtClean="0"/>
              <a:t>快照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快照的使用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15567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快照建完后在下方會出現快照的創建時間及數量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2636912"/>
            <a:ext cx="87153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圖: 替代處理程序 5"/>
          <p:cNvSpPr/>
          <p:nvPr/>
        </p:nvSpPr>
        <p:spPr>
          <a:xfrm>
            <a:off x="2195736" y="5589240"/>
            <a:ext cx="1944216" cy="648072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快照的使用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1556792"/>
            <a:ext cx="787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在合并多個快照前需要注意，因快照是級聯關系</a:t>
            </a:r>
            <a:r>
              <a:rPr lang="en-US" altLang="zh-CN" dirty="0" smtClean="0"/>
              <a:t>;(</a:t>
            </a:r>
            <a:r>
              <a:rPr lang="zh-CN" altLang="en-US" dirty="0" smtClean="0"/>
              <a:t>第一個快照是第二個快照</a:t>
            </a:r>
            <a:endParaRPr lang="en-US" altLang="zh-CN" dirty="0" smtClean="0"/>
          </a:p>
          <a:p>
            <a:r>
              <a:rPr lang="zh-CN" altLang="en-US" dirty="0" smtClean="0"/>
              <a:t>的父級快照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在合并快照前需要先合并子級快照。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86391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快照的使用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484784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選</a:t>
            </a:r>
            <a:r>
              <a:rPr lang="zh-CN" altLang="en-US" dirty="0" smtClean="0"/>
              <a:t>擇虛擬機的子級快照右鍵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選擇刪除快照</a:t>
            </a:r>
            <a:endParaRPr lang="en-US" altLang="zh-CN" dirty="0" smtClean="0"/>
          </a:p>
          <a:p>
            <a:r>
              <a:rPr lang="zh-CN" altLang="en-US" dirty="0" smtClean="0"/>
              <a:t>如下圖：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2038"/>
          <a:stretch>
            <a:fillRect/>
          </a:stretch>
        </p:blipFill>
        <p:spPr bwMode="auto">
          <a:xfrm>
            <a:off x="1691680" y="2215547"/>
            <a:ext cx="6018312" cy="452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Hyper-V</a:t>
            </a:r>
            <a:r>
              <a:rPr lang="zh-CN" altLang="en-US" dirty="0" smtClean="0"/>
              <a:t>快照的使用</a:t>
            </a:r>
            <a:endParaRPr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148478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在彈出的對話框選擇</a:t>
            </a:r>
            <a:r>
              <a:rPr lang="en-US" altLang="zh-CN" dirty="0" err="1" smtClean="0"/>
              <a:t>Dlete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66675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136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Hyper-V快照的使用</vt:lpstr>
      <vt:lpstr>Hyper-V快照的使用</vt:lpstr>
      <vt:lpstr>Hyper-V快照的使用</vt:lpstr>
      <vt:lpstr>Hyper-V快照的使用</vt:lpstr>
      <vt:lpstr>Hyper-V快照的使用</vt:lpstr>
      <vt:lpstr>Hyper-V快照的使用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Hyper-V快照的使用</dc:title>
  <dc:creator>劉柳林</dc:creator>
  <cp:lastModifiedBy>F7400343</cp:lastModifiedBy>
  <cp:revision>7</cp:revision>
  <dcterms:created xsi:type="dcterms:W3CDTF">2014-10-22T01:00:22Z</dcterms:created>
  <dcterms:modified xsi:type="dcterms:W3CDTF">2014-10-22T01:29:42Z</dcterms:modified>
</cp:coreProperties>
</file>