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模板的制作</a:t>
            </a:r>
            <a:endParaRPr lang="zh-CN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模板的制作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33"/>
          <a:stretch>
            <a:fillRect/>
          </a:stretch>
        </p:blipFill>
        <p:spPr bwMode="auto">
          <a:xfrm>
            <a:off x="467544" y="2204864"/>
            <a:ext cx="8388424" cy="46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67544" y="1484784"/>
            <a:ext cx="760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 smtClean="0"/>
              <a:t>上次安裝好的虛擬機進入系統后進入 </a:t>
            </a:r>
            <a:r>
              <a:rPr lang="en-US" altLang="zh-CN" dirty="0" smtClean="0"/>
              <a:t>C</a:t>
            </a:r>
            <a:r>
              <a:rPr lang="zh-CN" altLang="en-US" dirty="0" smtClean="0"/>
              <a:t>盤</a:t>
            </a:r>
            <a:r>
              <a:rPr lang="en-US" altLang="zh-CN" dirty="0" smtClean="0"/>
              <a:t>&gt;Windows&gt;System32&gt;</a:t>
            </a:r>
            <a:r>
              <a:rPr lang="en-US" altLang="zh-CN" dirty="0" err="1" smtClean="0"/>
              <a:t>Sysprep</a:t>
            </a:r>
            <a:endParaRPr lang="en-US" altLang="zh-CN" dirty="0" smtClean="0"/>
          </a:p>
          <a:p>
            <a:r>
              <a:rPr lang="zh-CN" altLang="en-US" dirty="0" smtClean="0"/>
              <a:t>點</a:t>
            </a:r>
            <a:r>
              <a:rPr lang="zh-CN" altLang="en-US" dirty="0" smtClean="0"/>
              <a:t>擊</a:t>
            </a:r>
            <a:r>
              <a:rPr lang="en-US" altLang="zh-CN" dirty="0" err="1" smtClean="0"/>
              <a:t>sysprep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模板的制作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484784"/>
            <a:ext cx="802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在彈出的對話框中選中</a:t>
            </a:r>
            <a:r>
              <a:rPr lang="en-US" altLang="zh-CN" dirty="0" smtClean="0"/>
              <a:t>Generalize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Shutdown Options</a:t>
            </a:r>
            <a:r>
              <a:rPr lang="zh-CN" altLang="en-US" dirty="0" smtClean="0"/>
              <a:t>選項中選擇</a:t>
            </a:r>
            <a:r>
              <a:rPr lang="en-US" altLang="zh-CN" dirty="0" smtClean="0"/>
              <a:t>Shutdown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點擊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，等待虛擬完成關機后把該虛擬機的</a:t>
            </a:r>
            <a:r>
              <a:rPr lang="en-US" altLang="zh-CN" dirty="0" smtClean="0"/>
              <a:t>VHD</a:t>
            </a:r>
            <a:r>
              <a:rPr lang="zh-CN" altLang="en-US" dirty="0" smtClean="0"/>
              <a:t>文件復制一份作為模板。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08051"/>
            <a:ext cx="76009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如螢幕大小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Hyper-V模板的制作</vt:lpstr>
      <vt:lpstr>Hyper-V模板的制作</vt:lpstr>
      <vt:lpstr>Hyper-V模板的制作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Hyper-V模板的制作</dc:title>
  <dc:creator>劉柳林</dc:creator>
  <cp:lastModifiedBy>F7400343</cp:lastModifiedBy>
  <cp:revision>1</cp:revision>
  <dcterms:created xsi:type="dcterms:W3CDTF">2014-10-22T00:43:52Z</dcterms:created>
  <dcterms:modified xsi:type="dcterms:W3CDTF">2014-10-22T00:59:43Z</dcterms:modified>
</cp:coreProperties>
</file>