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注意事項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注意事項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36912"/>
            <a:ext cx="69342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827584" y="1412776"/>
            <a:ext cx="650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新建虛擬機在配置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時</a:t>
            </a:r>
            <a:r>
              <a:rPr lang="zh-CN" altLang="en-US" dirty="0" smtClean="0"/>
              <a:t>記得選中允許遷移到不同</a:t>
            </a:r>
            <a:r>
              <a:rPr lang="zh-CN" altLang="en-US" dirty="0" smtClean="0"/>
              <a:t>型</a:t>
            </a:r>
            <a:r>
              <a:rPr lang="zh-CN" altLang="en-US" dirty="0" smtClean="0"/>
              <a:t>號的</a:t>
            </a:r>
            <a:r>
              <a:rPr lang="en-US" altLang="zh-CN" dirty="0" smtClean="0"/>
              <a:t>CPU</a:t>
            </a:r>
          </a:p>
          <a:p>
            <a:r>
              <a:rPr lang="zh-CN" altLang="en-US" dirty="0" smtClean="0"/>
              <a:t>如下圖：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注意事項</a:t>
            </a:r>
            <a:endParaRPr lang="zh-CN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7584" y="1412776"/>
            <a:ext cx="7132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虛擬機安裝完成后如果是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系統的虛擬機需要把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地址改為靜態</a:t>
            </a:r>
            <a:endParaRPr lang="en-US" altLang="zh-CN" dirty="0" smtClean="0"/>
          </a:p>
          <a:p>
            <a:r>
              <a:rPr lang="zh-CN" altLang="en-US" dirty="0" smtClean="0"/>
              <a:t>如下圖：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64904"/>
            <a:ext cx="699135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注意事項</a:t>
            </a:r>
            <a:endParaRPr lang="zh-CN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7584" y="1412776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如果要設置動態內存時一定要限定其最大可用內存</a:t>
            </a:r>
            <a:endParaRPr lang="en-US" altLang="zh-CN" dirty="0" smtClean="0"/>
          </a:p>
          <a:p>
            <a:r>
              <a:rPr lang="zh-CN" altLang="en-US" dirty="0" smtClean="0"/>
              <a:t>如下圖：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64904"/>
            <a:ext cx="69437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流程圖: 替代處理程序 5"/>
          <p:cNvSpPr/>
          <p:nvPr/>
        </p:nvSpPr>
        <p:spPr>
          <a:xfrm>
            <a:off x="3851920" y="5229200"/>
            <a:ext cx="2160240" cy="216024"/>
          </a:xfrm>
          <a:prstGeom prst="flowChartAlternate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87</Words>
  <Application>Microsoft Office PowerPoint</Application>
  <PresentationFormat>如螢幕大小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Hyper-V注意事項</vt:lpstr>
      <vt:lpstr>Hyper-V注意事項</vt:lpstr>
      <vt:lpstr>Hyper-V注意事項</vt:lpstr>
      <vt:lpstr>Hyper-V注意事項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Hyper-V注意事項</dc:title>
  <dc:creator>劉柳林</dc:creator>
  <cp:lastModifiedBy>F7400343</cp:lastModifiedBy>
  <cp:revision>6</cp:revision>
  <dcterms:created xsi:type="dcterms:W3CDTF">2014-10-22T01:59:23Z</dcterms:created>
  <dcterms:modified xsi:type="dcterms:W3CDTF">2014-10-22T02:12:11Z</dcterms:modified>
</cp:coreProperties>
</file>