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復制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復制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確認配置無誤點擊完成開始復制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如下圖：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1727026"/>
            <a:ext cx="67818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復制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348880"/>
            <a:ext cx="66770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115616" y="1340768"/>
            <a:ext cx="618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打開</a:t>
            </a:r>
            <a:r>
              <a:rPr lang="en-US" altLang="zh-CN" dirty="0" smtClean="0"/>
              <a:t>Hyper-V</a:t>
            </a:r>
            <a:r>
              <a:rPr lang="zh-CN" altLang="en-US" dirty="0" smtClean="0"/>
              <a:t>管理器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選擇</a:t>
            </a:r>
            <a:r>
              <a:rPr lang="en-US" altLang="zh-CN" dirty="0" smtClean="0"/>
              <a:t>Hyper-V</a:t>
            </a:r>
            <a:r>
              <a:rPr lang="zh-CN" altLang="en-US" dirty="0" smtClean="0"/>
              <a:t>主機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右鍵選擇</a:t>
            </a:r>
            <a:r>
              <a:rPr lang="en-US" altLang="zh-CN" dirty="0" smtClean="0"/>
              <a:t>Hyper-V</a:t>
            </a:r>
            <a:r>
              <a:rPr lang="zh-CN" altLang="en-US" dirty="0" smtClean="0"/>
              <a:t>設</a:t>
            </a:r>
            <a:r>
              <a:rPr lang="zh-CN" altLang="en-US" dirty="0" smtClean="0"/>
              <a:t>置</a:t>
            </a:r>
            <a:endParaRPr lang="en-US" altLang="zh-CN" dirty="0" smtClean="0"/>
          </a:p>
          <a:p>
            <a:r>
              <a:rPr lang="zh-CN" altLang="en-US" dirty="0" smtClean="0"/>
              <a:t>如下圖：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復制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15616" y="11967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切換到復制配置選項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選</a:t>
            </a:r>
            <a:r>
              <a:rPr lang="zh-CN" altLang="en-US" dirty="0" smtClean="0"/>
              <a:t>擇</a:t>
            </a:r>
            <a:r>
              <a:rPr lang="zh-CN" altLang="en-US" dirty="0" smtClean="0"/>
              <a:t>啟</a:t>
            </a:r>
            <a:r>
              <a:rPr lang="zh-CN" altLang="en-US" dirty="0" smtClean="0"/>
              <a:t>用復制功能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選擇使用</a:t>
            </a:r>
            <a:r>
              <a:rPr lang="en-US" altLang="zh-CN" dirty="0" smtClean="0"/>
              <a:t>Use Kerberos&gt;</a:t>
            </a:r>
            <a:r>
              <a:rPr lang="zh-CN" altLang="en-US" dirty="0" smtClean="0"/>
              <a:t>選擇允許任何</a:t>
            </a:r>
            <a:r>
              <a:rPr lang="en-US" altLang="zh-CN" dirty="0" smtClean="0"/>
              <a:t>Hyper-V</a:t>
            </a:r>
            <a:r>
              <a:rPr lang="zh-CN" altLang="en-US" dirty="0" smtClean="0"/>
              <a:t>主機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指定一個位置用于存儲</a:t>
            </a:r>
            <a:r>
              <a:rPr lang="en-US" altLang="zh-CN" dirty="0" smtClean="0"/>
              <a:t>Hyper-V</a:t>
            </a:r>
            <a:r>
              <a:rPr lang="zh-CN" altLang="en-US" dirty="0" smtClean="0"/>
              <a:t>復本。如下圖：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16832"/>
            <a:ext cx="6048672" cy="476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復制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選擇需要備份的虛擬機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右</a:t>
            </a:r>
            <a:r>
              <a:rPr lang="zh-CN" altLang="en-US" dirty="0" smtClean="0"/>
              <a:t>鍵選擇啟用復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如下圖：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08920"/>
            <a:ext cx="62674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復制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選擇已啟用復制功能的</a:t>
            </a:r>
            <a:r>
              <a:rPr lang="en-US" altLang="zh-CN" dirty="0" smtClean="0"/>
              <a:t>Hyper-V</a:t>
            </a:r>
            <a:r>
              <a:rPr lang="zh-CN" altLang="en-US" dirty="0" smtClean="0"/>
              <a:t>主機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如下圖：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8103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復制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使用默認配置下一步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如下圖：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79401"/>
            <a:ext cx="680085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復制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選</a:t>
            </a:r>
            <a:r>
              <a:rPr lang="zh-CN" altLang="en-US" dirty="0" smtClean="0"/>
              <a:t>擇需要</a:t>
            </a:r>
            <a:r>
              <a:rPr lang="zh-CN" altLang="en-US" dirty="0" smtClean="0"/>
              <a:t>備</a:t>
            </a:r>
            <a:r>
              <a:rPr lang="zh-CN" altLang="en-US" dirty="0" smtClean="0"/>
              <a:t>份的</a:t>
            </a:r>
            <a:r>
              <a:rPr lang="en-US" altLang="zh-CN" dirty="0" smtClean="0"/>
              <a:t>VHD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如下圖：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050" y="1628800"/>
            <a:ext cx="68199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復制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使用默認配置下一步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如下圖：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8008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復制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指定通過網絡發送初始復本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指定復本計劃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如下圖：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8199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200</Words>
  <Application>Microsoft Office PowerPoint</Application>
  <PresentationFormat>如螢幕大小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Hyper-V復制</vt:lpstr>
      <vt:lpstr>Hyper-V復制</vt:lpstr>
      <vt:lpstr>Hyper-V復制</vt:lpstr>
      <vt:lpstr>Hyper-V復制</vt:lpstr>
      <vt:lpstr>Hyper-V復制</vt:lpstr>
      <vt:lpstr>Hyper-V復制</vt:lpstr>
      <vt:lpstr>Hyper-V復制</vt:lpstr>
      <vt:lpstr>Hyper-V復制</vt:lpstr>
      <vt:lpstr>Hyper-V復制</vt:lpstr>
      <vt:lpstr>Hyper-V復制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Hyper-V復制</dc:title>
  <dc:creator>劉柳林</dc:creator>
  <cp:lastModifiedBy>F7400343</cp:lastModifiedBy>
  <cp:revision>12</cp:revision>
  <dcterms:created xsi:type="dcterms:W3CDTF">2014-10-22T02:37:52Z</dcterms:created>
  <dcterms:modified xsi:type="dcterms:W3CDTF">2014-10-22T02:59:38Z</dcterms:modified>
</cp:coreProperties>
</file>