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Hyper-V</a:t>
            </a:r>
            <a:r>
              <a:rPr lang="zh-TW" altLang="en-US" dirty="0" smtClean="0"/>
              <a:t>虛擬磁盤的擴展</a:t>
            </a:r>
            <a:endParaRPr lang="zh-CN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Hyper-V</a:t>
            </a:r>
            <a:r>
              <a:rPr lang="zh-TW" altLang="en-US" dirty="0" smtClean="0"/>
              <a:t>虛擬磁盤的擴展</a:t>
            </a:r>
            <a:endParaRPr lang="zh-CN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59632" y="155679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點擊下一步進行磁盤擴展</a:t>
            </a:r>
            <a:endParaRPr lang="en-US" altLang="zh-CN" dirty="0" smtClean="0"/>
          </a:p>
          <a:p>
            <a:r>
              <a:rPr lang="zh-CN" altLang="en-US" dirty="0" smtClean="0"/>
              <a:t>如下圖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636912"/>
            <a:ext cx="48863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Hyper-V</a:t>
            </a:r>
            <a:r>
              <a:rPr lang="zh-TW" altLang="en-US" dirty="0" smtClean="0"/>
              <a:t>虛擬磁盤的擴展</a:t>
            </a:r>
            <a:endParaRPr lang="zh-CN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59632" y="155679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點擊下一步完成磁盤擴展</a:t>
            </a:r>
            <a:endParaRPr lang="en-US" altLang="zh-CN" dirty="0" smtClean="0"/>
          </a:p>
          <a:p>
            <a:r>
              <a:rPr lang="zh-CN" altLang="en-US" dirty="0" smtClean="0"/>
              <a:t>如下圖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708920"/>
            <a:ext cx="48672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Hyper-V</a:t>
            </a:r>
            <a:r>
              <a:rPr lang="zh-TW" altLang="en-US" dirty="0" smtClean="0"/>
              <a:t>虛擬磁盤的擴展</a:t>
            </a:r>
            <a:endParaRPr lang="zh-CN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59632" y="155679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到此虛擬機的磁盤擴展就算完成</a:t>
            </a:r>
            <a:endParaRPr lang="en-US" altLang="zh-CN" smtClean="0"/>
          </a:p>
          <a:p>
            <a:r>
              <a:rPr lang="zh-CN" altLang="en-US" smtClean="0"/>
              <a:t>如下</a:t>
            </a:r>
            <a:r>
              <a:rPr lang="zh-CN" altLang="en-US" dirty="0" smtClean="0"/>
              <a:t>圖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284984"/>
            <a:ext cx="74676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Hyper-V</a:t>
            </a:r>
            <a:r>
              <a:rPr lang="zh-TW" altLang="en-US" dirty="0" smtClean="0"/>
              <a:t>虛擬磁盤的擴展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30760"/>
            <a:ext cx="86296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611560" y="1556792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選</a:t>
            </a:r>
            <a:r>
              <a:rPr lang="zh-CN" altLang="en-US" dirty="0" smtClean="0"/>
              <a:t>擇</a:t>
            </a:r>
            <a:r>
              <a:rPr lang="zh-CN" altLang="en-US" dirty="0" smtClean="0"/>
              <a:t>虛</a:t>
            </a:r>
            <a:r>
              <a:rPr lang="zh-CN" altLang="en-US" dirty="0" smtClean="0"/>
              <a:t>擬機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右鍵選擇設置</a:t>
            </a:r>
            <a:endParaRPr lang="en-US" altLang="zh-CN" dirty="0" smtClean="0"/>
          </a:p>
          <a:p>
            <a:r>
              <a:rPr lang="zh-CN" altLang="en-US" dirty="0" smtClean="0"/>
              <a:t>如下圖：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Hyper-V</a:t>
            </a:r>
            <a:r>
              <a:rPr lang="zh-TW" altLang="en-US" dirty="0" smtClean="0"/>
              <a:t>虛擬磁盤的擴展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276872"/>
            <a:ext cx="6480720" cy="437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1259632" y="1556792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擴展虛擬磁盤需要先刪除快照及關閉虛擬機，否則無法擴展。如下圖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Hyper-V</a:t>
            </a:r>
            <a:r>
              <a:rPr lang="zh-TW" altLang="en-US" dirty="0" smtClean="0"/>
              <a:t>虛擬磁盤的擴展</a:t>
            </a:r>
            <a:endParaRPr lang="zh-CN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59632" y="1556792"/>
            <a:ext cx="6200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在虛擬機設置對話框中切換到需要擴展的虛擬磁盤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點</a:t>
            </a:r>
            <a:r>
              <a:rPr lang="zh-CN" altLang="en-US" dirty="0" smtClean="0"/>
              <a:t>擊</a:t>
            </a:r>
            <a:r>
              <a:rPr lang="en-US" altLang="zh-CN" dirty="0" smtClean="0"/>
              <a:t>Edit</a:t>
            </a:r>
          </a:p>
          <a:p>
            <a:r>
              <a:rPr lang="zh-CN" altLang="en-US" dirty="0" smtClean="0"/>
              <a:t>如下圖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80928"/>
            <a:ext cx="7010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流程圖: 替代處理程序 5"/>
          <p:cNvSpPr/>
          <p:nvPr/>
        </p:nvSpPr>
        <p:spPr>
          <a:xfrm>
            <a:off x="3851920" y="5013176"/>
            <a:ext cx="3960440" cy="864096"/>
          </a:xfrm>
          <a:prstGeom prst="flowChartAlternateProcess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Hyper-V</a:t>
            </a:r>
            <a:r>
              <a:rPr lang="zh-TW" altLang="en-US" dirty="0" smtClean="0"/>
              <a:t>虛擬磁盤的擴展</a:t>
            </a:r>
            <a:endParaRPr lang="zh-CN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59632" y="1556792"/>
            <a:ext cx="433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在彈出的對話框選擇</a:t>
            </a:r>
            <a:r>
              <a:rPr lang="en-US" altLang="zh-CN" dirty="0" smtClean="0"/>
              <a:t>Expand</a:t>
            </a:r>
            <a:r>
              <a:rPr lang="zh-CN" altLang="en-US" dirty="0" smtClean="0"/>
              <a:t>進行磁盤擴展</a:t>
            </a:r>
            <a:endParaRPr lang="en-US" altLang="zh-CN" dirty="0" smtClean="0"/>
          </a:p>
          <a:p>
            <a:r>
              <a:rPr lang="zh-CN" altLang="en-US" dirty="0" smtClean="0"/>
              <a:t>如下圖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276872"/>
            <a:ext cx="5930975" cy="442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Hyper-V</a:t>
            </a:r>
            <a:r>
              <a:rPr lang="zh-TW" altLang="en-US" dirty="0" smtClean="0"/>
              <a:t>虛擬磁盤的擴展</a:t>
            </a:r>
            <a:endParaRPr lang="zh-CN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59632" y="155679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確</a:t>
            </a:r>
            <a:r>
              <a:rPr lang="zh-CN" altLang="en-US" dirty="0" smtClean="0"/>
              <a:t>認無誤后點擊完成</a:t>
            </a:r>
            <a:endParaRPr lang="en-US" altLang="zh-CN" dirty="0" smtClean="0"/>
          </a:p>
          <a:p>
            <a:r>
              <a:rPr lang="zh-CN" altLang="en-US" dirty="0" smtClean="0"/>
              <a:t>如下圖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76872"/>
            <a:ext cx="5867747" cy="438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Hyper-V</a:t>
            </a:r>
            <a:r>
              <a:rPr lang="zh-TW" altLang="en-US" dirty="0" smtClean="0"/>
              <a:t>虛擬磁盤的擴展</a:t>
            </a:r>
            <a:endParaRPr lang="zh-CN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59632" y="1556792"/>
            <a:ext cx="6723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重新開啟虛擬機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進入磁盤管理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可以看到</a:t>
            </a:r>
            <a:r>
              <a:rPr lang="en-US" altLang="zh-CN" dirty="0" smtClean="0"/>
              <a:t>Hyper-V</a:t>
            </a:r>
            <a:r>
              <a:rPr lang="zh-CN" altLang="en-US" dirty="0" smtClean="0"/>
              <a:t>擴</a:t>
            </a:r>
            <a:r>
              <a:rPr lang="zh-CN" altLang="en-US" dirty="0" smtClean="0"/>
              <a:t>展的</a:t>
            </a:r>
            <a:r>
              <a:rPr lang="zh-CN" altLang="en-US" dirty="0" smtClean="0"/>
              <a:t>虛</a:t>
            </a:r>
            <a:r>
              <a:rPr lang="zh-CN" altLang="en-US" dirty="0" smtClean="0"/>
              <a:t>擬磁盤</a:t>
            </a:r>
            <a:endParaRPr lang="en-US" altLang="zh-CN" dirty="0" smtClean="0"/>
          </a:p>
          <a:p>
            <a:r>
              <a:rPr lang="zh-CN" altLang="en-US" dirty="0" smtClean="0"/>
              <a:t>如下圖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76872"/>
            <a:ext cx="75342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Hyper-V</a:t>
            </a:r>
            <a:r>
              <a:rPr lang="zh-TW" altLang="en-US" dirty="0" smtClean="0"/>
              <a:t>虛擬磁盤的擴展</a:t>
            </a:r>
            <a:endParaRPr lang="zh-CN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59632" y="1556792"/>
            <a:ext cx="5410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選</a:t>
            </a:r>
            <a:r>
              <a:rPr lang="zh-CN" altLang="en-US" dirty="0" smtClean="0"/>
              <a:t>擇需要擴展磁盤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右鍵選擇</a:t>
            </a:r>
            <a:r>
              <a:rPr lang="en-US" altLang="zh-CN" dirty="0" smtClean="0"/>
              <a:t>Extend Volume</a:t>
            </a:r>
            <a:r>
              <a:rPr lang="zh-CN" altLang="en-US" dirty="0" smtClean="0"/>
              <a:t>進行擴展</a:t>
            </a:r>
            <a:endParaRPr lang="en-US" altLang="zh-CN" dirty="0" smtClean="0"/>
          </a:p>
          <a:p>
            <a:r>
              <a:rPr lang="zh-CN" altLang="en-US" dirty="0" smtClean="0"/>
              <a:t>如下圖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36912"/>
            <a:ext cx="74771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Hyper-V</a:t>
            </a:r>
            <a:r>
              <a:rPr lang="zh-TW" altLang="en-US" dirty="0" smtClean="0"/>
              <a:t>虛擬磁盤的擴展</a:t>
            </a:r>
            <a:endParaRPr lang="zh-CN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59632" y="15567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進入系統磁盤擴展向導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如下圖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636912"/>
            <a:ext cx="48482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291</Words>
  <Application>Microsoft Office PowerPoint</Application>
  <PresentationFormat>如螢幕大小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Hyper-V虛擬磁盤的擴展</vt:lpstr>
      <vt:lpstr>Hyper-V虛擬磁盤的擴展</vt:lpstr>
      <vt:lpstr>Hyper-V虛擬磁盤的擴展</vt:lpstr>
      <vt:lpstr>Hyper-V虛擬磁盤的擴展</vt:lpstr>
      <vt:lpstr>Hyper-V虛擬磁盤的擴展</vt:lpstr>
      <vt:lpstr>Hyper-V虛擬磁盤的擴展</vt:lpstr>
      <vt:lpstr>Hyper-V虛擬磁盤的擴展</vt:lpstr>
      <vt:lpstr>Hyper-V虛擬磁盤的擴展</vt:lpstr>
      <vt:lpstr>Hyper-V虛擬磁盤的擴展</vt:lpstr>
      <vt:lpstr>Hyper-V虛擬磁盤的擴展</vt:lpstr>
      <vt:lpstr>Hyper-V虛擬磁盤的擴展</vt:lpstr>
      <vt:lpstr>Hyper-V虛擬磁盤的擴展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四、Hyper-V虛擬磁盤的擴展</dc:title>
  <dc:creator>劉柳林</dc:creator>
  <cp:lastModifiedBy>F7400343</cp:lastModifiedBy>
  <cp:revision>15</cp:revision>
  <dcterms:created xsi:type="dcterms:W3CDTF">2014-10-22T01:30:03Z</dcterms:created>
  <dcterms:modified xsi:type="dcterms:W3CDTF">2014-10-22T01:58:56Z</dcterms:modified>
</cp:coreProperties>
</file>