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00CCFF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19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D364A-A23C-42A2-9255-D485A6ED5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863298-36A7-4C3B-9997-13D0A43F2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9536B-3A53-4EE7-86D5-01724326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E88B5-9A78-4D36-A405-E07AEE2C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59F30-5BEC-4456-B643-F25A9725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79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A74E6-02B0-4783-A738-9BE183F2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C0B6A9-A8C3-47AD-946E-5CF4F076F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9B7F3A-D81B-47AC-AA53-BF13E605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B2EBC-D4FA-471C-AFAC-F4CFF347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03FCF-0B14-4A17-8503-1FDF2E0A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08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CA8BFB-CC09-414B-BFBE-660E4AE0B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1A9F1C-8333-4D0B-A0A8-28B505F10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44F4D1-E1A2-4BA7-86CF-B12D4011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B3F8E-CF47-4FC9-8546-160F8465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30B70-0D76-4D77-BEDA-6B589796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40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39DB3-E3EF-400C-881F-25852C94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4BD49-2541-4ECD-B7FE-D6FED6086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5CAC4-502E-46ED-BD5E-18DE50A3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68E65-0CD2-4B22-95CD-626207AE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B2A55A-9B80-46B5-8BC2-FDDC6F5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2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7E217-2FE7-468E-964A-45B4896C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457B5-55C2-46F2-B783-5DDC6D42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97BBE-9DAF-43DB-89BC-8C5F2EC0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D72C1-C8D6-4683-8F82-C0425E70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7792E-B154-40A4-BAA3-7597DBA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79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46F1D-67E5-4168-A552-9B7D3609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844507-C488-42F1-AF59-1239BE014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C627C5-44FF-4CCF-80DD-0744E7683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9D424C-B0C7-4BF9-9A4A-9DB77C46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EBE29-CC54-42FA-8B40-19C90E8BF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2DC87A-1447-444F-B01A-63514F8B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79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24472-D211-45A1-B3F2-720A8154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4CE18E-CF8B-4A9A-83CE-88D66A356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A4EE19-996B-4660-ABDC-49E740B7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5BD92F-F53E-41F0-9567-247D985F6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6EE804-5E44-479C-BCC5-BD5B9658F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4E3384-8A94-4CD0-87EF-22C74E42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DA95CD-877F-4562-AA0F-BF288F25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43592A-43D5-402C-838B-D1B94830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25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2F25B-D40B-4A6F-95F5-B8AA16B37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D3F9C0-6DF2-408F-9C67-82C96B5E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A831F67-9DA4-4D0F-BA65-92F5C8B5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C6E49-1796-4508-AB01-A33B200E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2ECF62-D81C-418A-97F8-549367D4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D8202-396B-4991-84CC-46C24444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A8A95D-FAD7-4672-AD65-C47E48ED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14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38D52-9565-4761-800C-692A22AD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141E2-AFBC-45C1-8B6B-78BDC241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16DF37-7AEF-4F25-A764-F4A87AD76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30DCE-B03C-4D1A-953B-6AED972B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DEF9A5-5AC1-4707-863A-0EE85CAA2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FA4E47-8345-4DAA-8B4D-702C10E8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71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8C60A-C89E-48BB-A4F2-3818F083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393A02-76B8-454B-8BB6-66B971E6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F25FF4-6C89-42CB-BD39-3DEF0291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124EBC-A223-4E8E-B3FC-6D31464D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4E018E-D833-4853-8187-DA464D6F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40D7C5-FD77-4F0F-B11F-A4C086D7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02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DD7B7-F274-40F7-81A6-1AD4AC1A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3788A2-AA4D-474F-8819-D01E7E3BE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09309-FF75-4F65-9F14-F136EFB5D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CC08-AC66-409F-9AE5-E260E6524A90}" type="datetimeFigureOut">
              <a:rPr lang="de-DE" smtClean="0"/>
              <a:t>02.11.2019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F4066C-DC5B-4D88-A8E9-14673491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7DA5A5-CA0B-412F-8531-05EE72A55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F71A1-F397-4B54-80D3-DD2D797C59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56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487AB89-D3D0-447E-9F9C-48D5DB40933A}"/>
              </a:ext>
            </a:extLst>
          </p:cNvPr>
          <p:cNvSpPr txBox="1"/>
          <p:nvPr/>
        </p:nvSpPr>
        <p:spPr>
          <a:xfrm>
            <a:off x="296213" y="148108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Chiller" panose="040204040310070206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6EF0FF-EAD1-4E07-AB61-12172C1130B6}"/>
              </a:ext>
            </a:extLst>
          </p:cNvPr>
          <p:cNvSpPr txBox="1"/>
          <p:nvPr/>
        </p:nvSpPr>
        <p:spPr>
          <a:xfrm>
            <a:off x="3468709" y="384221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774EE1-3597-4DAF-970F-E4BE5EEB12B7}"/>
              </a:ext>
            </a:extLst>
          </p:cNvPr>
          <p:cNvSpPr txBox="1"/>
          <p:nvPr/>
        </p:nvSpPr>
        <p:spPr>
          <a:xfrm>
            <a:off x="7124162" y="485105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Jokerman" panose="04090605060D060207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6F233CF-0197-4C7F-BFB8-74DBA8168E5D}"/>
              </a:ext>
            </a:extLst>
          </p:cNvPr>
          <p:cNvSpPr txBox="1"/>
          <p:nvPr/>
        </p:nvSpPr>
        <p:spPr>
          <a:xfrm>
            <a:off x="482957" y="3505200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Magneto" panose="04030805050802020D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221584-1A4F-4677-A626-5BAA5E427888}"/>
              </a:ext>
            </a:extLst>
          </p:cNvPr>
          <p:cNvSpPr txBox="1"/>
          <p:nvPr/>
        </p:nvSpPr>
        <p:spPr>
          <a:xfrm>
            <a:off x="4312275" y="3429000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Papyrus" panose="03070502060502030205" pitchFamily="66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A5A4889-85B4-4553-8F2E-4B9BDC3E5409}"/>
              </a:ext>
            </a:extLst>
          </p:cNvPr>
          <p:cNvSpPr txBox="1"/>
          <p:nvPr/>
        </p:nvSpPr>
        <p:spPr>
          <a:xfrm>
            <a:off x="8585914" y="3505200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Snap ITC" panose="04040A07060A02020202" pitchFamily="82" charset="0"/>
                <a:cs typeface="Amiri Quran" panose="00000500000000000000" pitchFamily="2" charset="-78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10141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>
            <a:extLst>
              <a:ext uri="{FF2B5EF4-FFF2-40B4-BE49-F238E27FC236}">
                <a16:creationId xmlns:a16="http://schemas.microsoft.com/office/drawing/2014/main" id="{DC8C14E2-41E6-4858-9148-ADBF4888C2F7}"/>
              </a:ext>
            </a:extLst>
          </p:cNvPr>
          <p:cNvSpPr txBox="1"/>
          <p:nvPr/>
        </p:nvSpPr>
        <p:spPr>
          <a:xfrm>
            <a:off x="563798" y="313683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9CC9F71-5E26-442A-A7DA-25C07DB78DDD}"/>
              </a:ext>
            </a:extLst>
          </p:cNvPr>
          <p:cNvSpPr txBox="1"/>
          <p:nvPr/>
        </p:nvSpPr>
        <p:spPr>
          <a:xfrm>
            <a:off x="4315015" y="313683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rgbClr val="6666FF"/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1758A0-CF71-41A0-945D-18F083B73F37}"/>
              </a:ext>
            </a:extLst>
          </p:cNvPr>
          <p:cNvSpPr txBox="1"/>
          <p:nvPr/>
        </p:nvSpPr>
        <p:spPr>
          <a:xfrm>
            <a:off x="8066232" y="379084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rgbClr val="002060"/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57679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1299143-A743-402C-A666-2D07C62DCB21}"/>
              </a:ext>
            </a:extLst>
          </p:cNvPr>
          <p:cNvSpPr txBox="1"/>
          <p:nvPr/>
        </p:nvSpPr>
        <p:spPr>
          <a:xfrm>
            <a:off x="8066232" y="379084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rgbClr val="92D050"/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47498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8551AC-BA74-451B-847C-4F3C89B762AC}"/>
              </a:ext>
            </a:extLst>
          </p:cNvPr>
          <p:cNvSpPr txBox="1"/>
          <p:nvPr/>
        </p:nvSpPr>
        <p:spPr>
          <a:xfrm>
            <a:off x="742681" y="419638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Viner Hand ITC" panose="03070502030502020203" pitchFamily="66" charset="0"/>
                <a:ea typeface="Source Sans Pro" panose="020B0503030403020204" pitchFamily="34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C68E927-E439-49C2-A94E-79F0BA98ED58}"/>
              </a:ext>
            </a:extLst>
          </p:cNvPr>
          <p:cNvSpPr txBox="1"/>
          <p:nvPr/>
        </p:nvSpPr>
        <p:spPr>
          <a:xfrm>
            <a:off x="4346619" y="320900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Keypunch029" panose="02000509000000000000" pitchFamily="49" charset="0"/>
                <a:ea typeface="Source Sans Pro" panose="020B0503030403020204" pitchFamily="34" charset="0"/>
                <a:cs typeface="KacstOffice" panose="02000000000000000000" pitchFamily="2" charset="-78"/>
              </a:rPr>
              <a:t>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81730C-3FB1-4E46-8E25-D146757C555A}"/>
              </a:ext>
            </a:extLst>
          </p:cNvPr>
          <p:cNvSpPr txBox="1"/>
          <p:nvPr/>
        </p:nvSpPr>
        <p:spPr>
          <a:xfrm>
            <a:off x="8356241" y="157767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Connection" panose="02000503000000000000" pitchFamily="50" charset="0"/>
                <a:ea typeface="Source Sans Pro" panose="020B0503030403020204" pitchFamily="34" charset="0"/>
                <a:cs typeface="KacstOffice" panose="02000000000000000000" pitchFamily="2" charset="-78"/>
              </a:rPr>
              <a:t>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BBEC70F-64FE-4815-A3B0-230AC9E59252}"/>
              </a:ext>
            </a:extLst>
          </p:cNvPr>
          <p:cNvSpPr txBox="1"/>
          <p:nvPr/>
        </p:nvSpPr>
        <p:spPr>
          <a:xfrm>
            <a:off x="742681" y="3573638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Pixel Operator 8" panose="02000503000000000000" pitchFamily="2" charset="0"/>
                <a:ea typeface="Source Sans Pro" panose="020B0503030403020204" pitchFamily="34" charset="0"/>
                <a:cs typeface="KacstOffice" panose="02000000000000000000" pitchFamily="2" charset="-78"/>
              </a:rPr>
              <a:t>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9EA8C6-AD78-4202-A423-8A38EF537672}"/>
              </a:ext>
            </a:extLst>
          </p:cNvPr>
          <p:cNvSpPr txBox="1"/>
          <p:nvPr/>
        </p:nvSpPr>
        <p:spPr>
          <a:xfrm>
            <a:off x="4436772" y="3589737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Thao-Sao" panose="04030907090802020D03" pitchFamily="82" charset="0"/>
                <a:ea typeface="Source Sans Pro" panose="020B0503030403020204" pitchFamily="34" charset="0"/>
                <a:cs typeface="KacstOffice" panose="02000000000000000000" pitchFamily="2" charset="-78"/>
              </a:rPr>
              <a:t>W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96D128-02BD-4E09-AD43-B516B1C04A00}"/>
              </a:ext>
            </a:extLst>
          </p:cNvPr>
          <p:cNvSpPr txBox="1"/>
          <p:nvPr/>
        </p:nvSpPr>
        <p:spPr>
          <a:xfrm>
            <a:off x="8298287" y="3687901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Valiere-4" panose="04030607050906030801" pitchFamily="82" charset="2"/>
                <a:ea typeface="Source Sans Pro" panose="020B0503030403020204" pitchFamily="34" charset="0"/>
                <a:cs typeface="KacstOffice" panose="02000000000000000000" pitchFamily="2" charset="-78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440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CF8D99-9F37-4EF0-9236-4726D08A02D8}"/>
              </a:ext>
            </a:extLst>
          </p:cNvPr>
          <p:cNvSpPr txBox="1"/>
          <p:nvPr/>
        </p:nvSpPr>
        <p:spPr>
          <a:xfrm>
            <a:off x="270457" y="498807"/>
            <a:ext cx="29235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0" dirty="0">
                <a:latin typeface="WartKnife" panose="04000504010000000000" pitchFamily="82" charset="0"/>
                <a:ea typeface="Source Sans Pro" panose="020B0503030403020204" pitchFamily="34" charset="0"/>
                <a:cs typeface="KacstOffice" panose="02000000000000000000" pitchFamily="2" charset="-78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08039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355EBBA-9E73-42C2-806E-EC3BB6679E4D}"/>
              </a:ext>
            </a:extLst>
          </p:cNvPr>
          <p:cNvGrpSpPr/>
          <p:nvPr/>
        </p:nvGrpSpPr>
        <p:grpSpPr>
          <a:xfrm>
            <a:off x="359749" y="1627280"/>
            <a:ext cx="3116545" cy="3603440"/>
            <a:chOff x="359749" y="1627280"/>
            <a:chExt cx="3116545" cy="3603440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9DA8036-06F3-434E-9E48-971A53AFCE3A}"/>
                </a:ext>
              </a:extLst>
            </p:cNvPr>
            <p:cNvSpPr txBox="1"/>
            <p:nvPr/>
          </p:nvSpPr>
          <p:spPr>
            <a:xfrm>
              <a:off x="359749" y="2060621"/>
              <a:ext cx="292350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4EFB376-B63D-4E1E-99FB-BA94C11572B4}"/>
                </a:ext>
              </a:extLst>
            </p:cNvPr>
            <p:cNvSpPr/>
            <p:nvPr/>
          </p:nvSpPr>
          <p:spPr>
            <a:xfrm>
              <a:off x="407974" y="1627280"/>
              <a:ext cx="3068320" cy="3068320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2A2CF0E-7B57-4521-AB05-449110973718}"/>
              </a:ext>
            </a:extLst>
          </p:cNvPr>
          <p:cNvGrpSpPr/>
          <p:nvPr/>
        </p:nvGrpSpPr>
        <p:grpSpPr>
          <a:xfrm>
            <a:off x="3986869" y="1627280"/>
            <a:ext cx="3116545" cy="3603440"/>
            <a:chOff x="359749" y="1627280"/>
            <a:chExt cx="3116545" cy="360344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AE3DF2B-CF4D-478B-A0C4-86403D04A40A}"/>
                </a:ext>
              </a:extLst>
            </p:cNvPr>
            <p:cNvSpPr/>
            <p:nvPr/>
          </p:nvSpPr>
          <p:spPr>
            <a:xfrm>
              <a:off x="407974" y="1627280"/>
              <a:ext cx="3068320" cy="306832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6AE89F3-7533-4BAB-B545-89584E38BC41}"/>
                </a:ext>
              </a:extLst>
            </p:cNvPr>
            <p:cNvSpPr txBox="1"/>
            <p:nvPr/>
          </p:nvSpPr>
          <p:spPr>
            <a:xfrm>
              <a:off x="359749" y="2060621"/>
              <a:ext cx="292350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CC07A77-41B3-41D2-9463-43D4941AFA80}"/>
              </a:ext>
            </a:extLst>
          </p:cNvPr>
          <p:cNvGrpSpPr/>
          <p:nvPr/>
        </p:nvGrpSpPr>
        <p:grpSpPr>
          <a:xfrm>
            <a:off x="7662214" y="1627280"/>
            <a:ext cx="3116545" cy="3603440"/>
            <a:chOff x="359749" y="1627280"/>
            <a:chExt cx="3116545" cy="3603440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1DB9F85-DE98-4989-BB3B-95577EDB1479}"/>
                </a:ext>
              </a:extLst>
            </p:cNvPr>
            <p:cNvSpPr/>
            <p:nvPr/>
          </p:nvSpPr>
          <p:spPr>
            <a:xfrm>
              <a:off x="407974" y="1627280"/>
              <a:ext cx="3068320" cy="306832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B141C52-6E78-4542-961B-F7714ED51D0E}"/>
                </a:ext>
              </a:extLst>
            </p:cNvPr>
            <p:cNvSpPr txBox="1"/>
            <p:nvPr/>
          </p:nvSpPr>
          <p:spPr>
            <a:xfrm>
              <a:off x="359749" y="2060621"/>
              <a:ext cx="292350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99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355EBBA-9E73-42C2-806E-EC3BB6679E4D}"/>
              </a:ext>
            </a:extLst>
          </p:cNvPr>
          <p:cNvGrpSpPr/>
          <p:nvPr/>
        </p:nvGrpSpPr>
        <p:grpSpPr>
          <a:xfrm>
            <a:off x="407974" y="1627280"/>
            <a:ext cx="3068320" cy="4776562"/>
            <a:chOff x="407974" y="1627280"/>
            <a:chExt cx="3068320" cy="4776562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9DA8036-06F3-434E-9E48-971A53AFCE3A}"/>
                </a:ext>
              </a:extLst>
            </p:cNvPr>
            <p:cNvSpPr txBox="1"/>
            <p:nvPr/>
          </p:nvSpPr>
          <p:spPr>
            <a:xfrm>
              <a:off x="634875" y="1694861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4EFB376-B63D-4E1E-99FB-BA94C11572B4}"/>
                </a:ext>
              </a:extLst>
            </p:cNvPr>
            <p:cNvSpPr/>
            <p:nvPr/>
          </p:nvSpPr>
          <p:spPr>
            <a:xfrm>
              <a:off x="407974" y="1627280"/>
              <a:ext cx="3068320" cy="3068320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B87DCAD-EBC0-4F98-B7B3-EC15435D9F45}"/>
              </a:ext>
            </a:extLst>
          </p:cNvPr>
          <p:cNvGrpSpPr/>
          <p:nvPr/>
        </p:nvGrpSpPr>
        <p:grpSpPr>
          <a:xfrm>
            <a:off x="3882694" y="1694861"/>
            <a:ext cx="3068320" cy="4776562"/>
            <a:chOff x="407974" y="1627280"/>
            <a:chExt cx="3068320" cy="4776562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FC511AE-ADCC-4A5F-915B-5EBBC1EEAD91}"/>
                </a:ext>
              </a:extLst>
            </p:cNvPr>
            <p:cNvSpPr/>
            <p:nvPr/>
          </p:nvSpPr>
          <p:spPr>
            <a:xfrm>
              <a:off x="407974" y="1627280"/>
              <a:ext cx="3068320" cy="306832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0E5A44E-32FB-4099-97FB-83C70DB54CB3}"/>
                </a:ext>
              </a:extLst>
            </p:cNvPr>
            <p:cNvSpPr txBox="1"/>
            <p:nvPr/>
          </p:nvSpPr>
          <p:spPr>
            <a:xfrm>
              <a:off x="634875" y="1694861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FDE22C8-209A-4C54-A917-4F13BDEF1104}"/>
              </a:ext>
            </a:extLst>
          </p:cNvPr>
          <p:cNvGrpSpPr/>
          <p:nvPr/>
        </p:nvGrpSpPr>
        <p:grpSpPr>
          <a:xfrm>
            <a:off x="7438694" y="1627280"/>
            <a:ext cx="3068320" cy="4776562"/>
            <a:chOff x="407974" y="1627280"/>
            <a:chExt cx="3068320" cy="4776562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7078496-E26A-4B02-ABC5-953D0F01F08F}"/>
                </a:ext>
              </a:extLst>
            </p:cNvPr>
            <p:cNvSpPr/>
            <p:nvPr/>
          </p:nvSpPr>
          <p:spPr>
            <a:xfrm>
              <a:off x="407974" y="1627280"/>
              <a:ext cx="3068320" cy="306832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34FCFB7-1DF0-4B43-B263-6F512B068E16}"/>
                </a:ext>
              </a:extLst>
            </p:cNvPr>
            <p:cNvSpPr txBox="1"/>
            <p:nvPr/>
          </p:nvSpPr>
          <p:spPr>
            <a:xfrm>
              <a:off x="634875" y="1694861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65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>
            <a:extLst>
              <a:ext uri="{FF2B5EF4-FFF2-40B4-BE49-F238E27FC236}">
                <a16:creationId xmlns:a16="http://schemas.microsoft.com/office/drawing/2014/main" id="{E7078496-E26A-4B02-ABC5-953D0F01F08F}"/>
              </a:ext>
            </a:extLst>
          </p:cNvPr>
          <p:cNvSpPr/>
          <p:nvPr/>
        </p:nvSpPr>
        <p:spPr>
          <a:xfrm>
            <a:off x="7438694" y="1627280"/>
            <a:ext cx="3068320" cy="3068320"/>
          </a:xfrm>
          <a:prstGeom prst="ellipse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EDBC81F-FB9C-4BA3-B3C1-1A3865C0E84E}"/>
              </a:ext>
            </a:extLst>
          </p:cNvPr>
          <p:cNvGrpSpPr/>
          <p:nvPr/>
        </p:nvGrpSpPr>
        <p:grpSpPr>
          <a:xfrm>
            <a:off x="457200" y="1694861"/>
            <a:ext cx="3139440" cy="4708981"/>
            <a:chOff x="457200" y="1694861"/>
            <a:chExt cx="3139440" cy="4708981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9DA8036-06F3-434E-9E48-971A53AFCE3A}"/>
                </a:ext>
              </a:extLst>
            </p:cNvPr>
            <p:cNvSpPr txBox="1"/>
            <p:nvPr/>
          </p:nvSpPr>
          <p:spPr>
            <a:xfrm>
              <a:off x="634875" y="1694861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9E5E3B50-B6A2-4D79-89D0-EC4444FE3C88}"/>
                </a:ext>
              </a:extLst>
            </p:cNvPr>
            <p:cNvSpPr/>
            <p:nvPr/>
          </p:nvSpPr>
          <p:spPr>
            <a:xfrm>
              <a:off x="457200" y="1798320"/>
              <a:ext cx="3139440" cy="2824480"/>
            </a:xfrm>
            <a:prstGeom prst="round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C9A6AF0-635D-49F8-A55E-3135BA7E665C}"/>
              </a:ext>
            </a:extLst>
          </p:cNvPr>
          <p:cNvGrpSpPr/>
          <p:nvPr/>
        </p:nvGrpSpPr>
        <p:grpSpPr>
          <a:xfrm>
            <a:off x="4099963" y="1694861"/>
            <a:ext cx="3139440" cy="4708981"/>
            <a:chOff x="457200" y="1694861"/>
            <a:chExt cx="3139440" cy="4708981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819516E9-2343-4B5F-BBD3-2BD8093D9A7F}"/>
                </a:ext>
              </a:extLst>
            </p:cNvPr>
            <p:cNvSpPr/>
            <p:nvPr/>
          </p:nvSpPr>
          <p:spPr>
            <a:xfrm>
              <a:off x="457200" y="1798320"/>
              <a:ext cx="3139440" cy="282448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2350ED9-2286-47BE-BFF4-075E5D827DA8}"/>
                </a:ext>
              </a:extLst>
            </p:cNvPr>
            <p:cNvSpPr txBox="1"/>
            <p:nvPr/>
          </p:nvSpPr>
          <p:spPr>
            <a:xfrm>
              <a:off x="634875" y="1694861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28DECD51-146B-49D9-B0E8-873336C88FAA}"/>
              </a:ext>
            </a:extLst>
          </p:cNvPr>
          <p:cNvGrpSpPr/>
          <p:nvPr/>
        </p:nvGrpSpPr>
        <p:grpSpPr>
          <a:xfrm>
            <a:off x="7792758" y="1694861"/>
            <a:ext cx="3139440" cy="4708981"/>
            <a:chOff x="457200" y="1694861"/>
            <a:chExt cx="3139440" cy="4708981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33AF80C-0DF1-4BE3-8709-3651868059A4}"/>
                </a:ext>
              </a:extLst>
            </p:cNvPr>
            <p:cNvSpPr/>
            <p:nvPr/>
          </p:nvSpPr>
          <p:spPr>
            <a:xfrm>
              <a:off x="457200" y="1798320"/>
              <a:ext cx="3139440" cy="2824480"/>
            </a:xfrm>
            <a:prstGeom prst="round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C8C14E2-41E6-4858-9148-ADBF4888C2F7}"/>
                </a:ext>
              </a:extLst>
            </p:cNvPr>
            <p:cNvSpPr txBox="1"/>
            <p:nvPr/>
          </p:nvSpPr>
          <p:spPr>
            <a:xfrm>
              <a:off x="634875" y="1694861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54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7F09EF6-55C1-446F-8202-133647E1709F}"/>
              </a:ext>
            </a:extLst>
          </p:cNvPr>
          <p:cNvGrpSpPr/>
          <p:nvPr/>
        </p:nvGrpSpPr>
        <p:grpSpPr>
          <a:xfrm>
            <a:off x="365762" y="182879"/>
            <a:ext cx="3095896" cy="4839785"/>
            <a:chOff x="5029202" y="1939834"/>
            <a:chExt cx="3095896" cy="483978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2D6FDE9-EF15-47F2-AFE3-E2F42A41F7E2}"/>
                </a:ext>
              </a:extLst>
            </p:cNvPr>
            <p:cNvSpPr/>
            <p:nvPr/>
          </p:nvSpPr>
          <p:spPr>
            <a:xfrm>
              <a:off x="5029202" y="1939834"/>
              <a:ext cx="3095896" cy="3095896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C8C14E2-41E6-4858-9148-ADBF4888C2F7}"/>
                </a:ext>
              </a:extLst>
            </p:cNvPr>
            <p:cNvSpPr txBox="1"/>
            <p:nvPr/>
          </p:nvSpPr>
          <p:spPr>
            <a:xfrm>
              <a:off x="5227238" y="2070638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b="1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BA1FED3-992D-44E5-BA96-06B37CC70A6C}"/>
              </a:ext>
            </a:extLst>
          </p:cNvPr>
          <p:cNvGrpSpPr/>
          <p:nvPr/>
        </p:nvGrpSpPr>
        <p:grpSpPr>
          <a:xfrm>
            <a:off x="4116979" y="182879"/>
            <a:ext cx="3095896" cy="4839785"/>
            <a:chOff x="5029202" y="1939834"/>
            <a:chExt cx="3095896" cy="4839785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048031D-7275-48E9-A0B0-33FAFBE7D447}"/>
                </a:ext>
              </a:extLst>
            </p:cNvPr>
            <p:cNvSpPr/>
            <p:nvPr/>
          </p:nvSpPr>
          <p:spPr>
            <a:xfrm>
              <a:off x="5029202" y="1939834"/>
              <a:ext cx="3095896" cy="3095896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9CC9F71-5E26-442A-A7DA-25C07DB78DDD}"/>
                </a:ext>
              </a:extLst>
            </p:cNvPr>
            <p:cNvSpPr txBox="1"/>
            <p:nvPr/>
          </p:nvSpPr>
          <p:spPr>
            <a:xfrm>
              <a:off x="5227238" y="2070638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b="1" dirty="0">
                  <a:solidFill>
                    <a:srgbClr val="FF0000"/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3923A4E-6D41-4A38-97C1-92780C0F16A8}"/>
              </a:ext>
            </a:extLst>
          </p:cNvPr>
          <p:cNvGrpSpPr/>
          <p:nvPr/>
        </p:nvGrpSpPr>
        <p:grpSpPr>
          <a:xfrm>
            <a:off x="7868196" y="248280"/>
            <a:ext cx="3095896" cy="4839785"/>
            <a:chOff x="5029202" y="1939834"/>
            <a:chExt cx="3095896" cy="4839785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A603958-AC8F-4948-AF4F-3EB442A9590C}"/>
                </a:ext>
              </a:extLst>
            </p:cNvPr>
            <p:cNvSpPr/>
            <p:nvPr/>
          </p:nvSpPr>
          <p:spPr>
            <a:xfrm>
              <a:off x="5029202" y="1939834"/>
              <a:ext cx="3095896" cy="3095896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B1758A0-CF71-41A0-945D-18F083B73F37}"/>
                </a:ext>
              </a:extLst>
            </p:cNvPr>
            <p:cNvSpPr txBox="1"/>
            <p:nvPr/>
          </p:nvSpPr>
          <p:spPr>
            <a:xfrm>
              <a:off x="5227238" y="2070638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b="1" dirty="0">
                  <a:solidFill>
                    <a:srgbClr val="00B0F0"/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69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7F09EF6-55C1-446F-8202-133647E1709F}"/>
              </a:ext>
            </a:extLst>
          </p:cNvPr>
          <p:cNvGrpSpPr/>
          <p:nvPr/>
        </p:nvGrpSpPr>
        <p:grpSpPr>
          <a:xfrm>
            <a:off x="365762" y="182879"/>
            <a:ext cx="3095896" cy="4839785"/>
            <a:chOff x="5029202" y="1939834"/>
            <a:chExt cx="3095896" cy="483978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2D6FDE9-EF15-47F2-AFE3-E2F42A41F7E2}"/>
                </a:ext>
              </a:extLst>
            </p:cNvPr>
            <p:cNvSpPr/>
            <p:nvPr/>
          </p:nvSpPr>
          <p:spPr>
            <a:xfrm>
              <a:off x="5029202" y="1939834"/>
              <a:ext cx="3095896" cy="3095896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C8C14E2-41E6-4858-9148-ADBF4888C2F7}"/>
                </a:ext>
              </a:extLst>
            </p:cNvPr>
            <p:cNvSpPr txBox="1"/>
            <p:nvPr/>
          </p:nvSpPr>
          <p:spPr>
            <a:xfrm>
              <a:off x="5227238" y="2070638"/>
              <a:ext cx="2657732" cy="47089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de-DE" sz="25000" b="1" dirty="0">
                  <a:solidFill>
                    <a:schemeClr val="accent2">
                      <a:lumMod val="75000"/>
                    </a:schemeClr>
                  </a:solidFill>
                  <a:latin typeface="Gigi" panose="04040504061007020D02" pitchFamily="82" charset="0"/>
                  <a:cs typeface="Amiri Quran" panose="00000500000000000000" pitchFamily="2" charset="-78"/>
                </a:rPr>
                <a:t>W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09CC9F71-5E26-442A-A7DA-25C07DB78DDD}"/>
              </a:ext>
            </a:extLst>
          </p:cNvPr>
          <p:cNvSpPr txBox="1"/>
          <p:nvPr/>
        </p:nvSpPr>
        <p:spPr>
          <a:xfrm>
            <a:off x="4315015" y="313683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rgbClr val="FF0000"/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1758A0-CF71-41A0-945D-18F083B73F37}"/>
              </a:ext>
            </a:extLst>
          </p:cNvPr>
          <p:cNvSpPr txBox="1"/>
          <p:nvPr/>
        </p:nvSpPr>
        <p:spPr>
          <a:xfrm>
            <a:off x="8066232" y="379084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rgbClr val="00B0F0"/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83277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>
            <a:extLst>
              <a:ext uri="{FF2B5EF4-FFF2-40B4-BE49-F238E27FC236}">
                <a16:creationId xmlns:a16="http://schemas.microsoft.com/office/drawing/2014/main" id="{DC8C14E2-41E6-4858-9148-ADBF4888C2F7}"/>
              </a:ext>
            </a:extLst>
          </p:cNvPr>
          <p:cNvSpPr txBox="1"/>
          <p:nvPr/>
        </p:nvSpPr>
        <p:spPr>
          <a:xfrm>
            <a:off x="563798" y="313683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rgbClr val="0033CC"/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9CC9F71-5E26-442A-A7DA-25C07DB78DDD}"/>
              </a:ext>
            </a:extLst>
          </p:cNvPr>
          <p:cNvSpPr txBox="1"/>
          <p:nvPr/>
        </p:nvSpPr>
        <p:spPr>
          <a:xfrm>
            <a:off x="4315015" y="313683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rgbClr val="0000FF"/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B1758A0-CF71-41A0-945D-18F083B73F37}"/>
              </a:ext>
            </a:extLst>
          </p:cNvPr>
          <p:cNvSpPr txBox="1"/>
          <p:nvPr/>
        </p:nvSpPr>
        <p:spPr>
          <a:xfrm>
            <a:off x="8066232" y="379084"/>
            <a:ext cx="2657732" cy="47089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de-DE" sz="25000" b="1" dirty="0">
                <a:solidFill>
                  <a:srgbClr val="00CCFF"/>
                </a:solidFill>
                <a:latin typeface="Gigi" panose="04040504061007020D02" pitchFamily="82" charset="0"/>
                <a:cs typeface="Amiri Quran" panose="00000500000000000000" pitchFamily="2" charset="-78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2627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35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8" baseType="lpstr">
      <vt:lpstr>Arial</vt:lpstr>
      <vt:lpstr>Calibri</vt:lpstr>
      <vt:lpstr>Calibri Light</vt:lpstr>
      <vt:lpstr>Chiller</vt:lpstr>
      <vt:lpstr>Connection</vt:lpstr>
      <vt:lpstr>Gigi</vt:lpstr>
      <vt:lpstr>Jokerman</vt:lpstr>
      <vt:lpstr>Keypunch029</vt:lpstr>
      <vt:lpstr>Magneto</vt:lpstr>
      <vt:lpstr>Papyrus</vt:lpstr>
      <vt:lpstr>Pixel Operator 8</vt:lpstr>
      <vt:lpstr>Snap ITC</vt:lpstr>
      <vt:lpstr>Thao-Sao</vt:lpstr>
      <vt:lpstr>Valiere-4</vt:lpstr>
      <vt:lpstr>Viner Hand ITC</vt:lpstr>
      <vt:lpstr>WartKnife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Rickborn (exensio GmbH)</dc:creator>
  <cp:lastModifiedBy>Roland Rickborn (exensio GmbH)</cp:lastModifiedBy>
  <cp:revision>12</cp:revision>
  <dcterms:created xsi:type="dcterms:W3CDTF">2019-10-31T20:18:26Z</dcterms:created>
  <dcterms:modified xsi:type="dcterms:W3CDTF">2019-11-02T15:38:40Z</dcterms:modified>
</cp:coreProperties>
</file>