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8"/>
  </p:notesMasterIdLst>
  <p:sldIdLst>
    <p:sldId id="256" r:id="rId2"/>
    <p:sldId id="258" r:id="rId3"/>
    <p:sldId id="305" r:id="rId4"/>
    <p:sldId id="327" r:id="rId5"/>
    <p:sldId id="351" r:id="rId6"/>
    <p:sldId id="344" r:id="rId7"/>
    <p:sldId id="306" r:id="rId8"/>
    <p:sldId id="354" r:id="rId9"/>
    <p:sldId id="307" r:id="rId10"/>
    <p:sldId id="353" r:id="rId11"/>
    <p:sldId id="355" r:id="rId12"/>
    <p:sldId id="335" r:id="rId13"/>
    <p:sldId id="308" r:id="rId14"/>
    <p:sldId id="334" r:id="rId15"/>
    <p:sldId id="345" r:id="rId16"/>
    <p:sldId id="346" r:id="rId17"/>
    <p:sldId id="347" r:id="rId18"/>
    <p:sldId id="348" r:id="rId19"/>
    <p:sldId id="342" r:id="rId20"/>
    <p:sldId id="336" r:id="rId21"/>
    <p:sldId id="309" r:id="rId22"/>
    <p:sldId id="352" r:id="rId23"/>
    <p:sldId id="313" r:id="rId24"/>
    <p:sldId id="328" r:id="rId25"/>
    <p:sldId id="331" r:id="rId26"/>
    <p:sldId id="349" r:id="rId2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9"/>
      <p:bold r:id="rId30"/>
      <p:italic r:id="rId31"/>
      <p:boldItalic r:id="rId32"/>
    </p:embeddedFont>
    <p:embeddedFont>
      <p:font typeface="Barlow Semi Condensed Medium" panose="00000606000000000000" pitchFamily="2" charset="0"/>
      <p:regular r:id="rId33"/>
      <p:bold r:id="rId34"/>
      <p:italic r:id="rId35"/>
      <p:boldItalic r:id="rId36"/>
    </p:embeddedFont>
    <p:embeddedFont>
      <p:font typeface="Cooper Black" panose="0208090404030B020404" pitchFamily="18" charset="0"/>
      <p:regular r:id="rId37"/>
    </p:embeddedFont>
    <p:embeddedFont>
      <p:font typeface="Fjalla One" panose="02000506040000020004" pitchFamily="2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A01DD-3833-4CC7-BDD6-D3E0A998CCE9}" v="345" dt="2024-12-04T14:18:45.615"/>
    <p1510:client id="{CDE82EC4-D2BA-A0D9-7C47-863B05074523}" v="59" dt="2024-12-04T02:40:28.733"/>
    <p1510:client id="{CFE79D63-7334-9FD9-E68E-A0F567302BCB}" v="40" dt="2024-12-04T14:41:19.154"/>
  </p1510:revLst>
</p1510:revInfo>
</file>

<file path=ppt/tableStyles.xml><?xml version="1.0" encoding="utf-8"?>
<a:tblStyleLst xmlns:a="http://schemas.openxmlformats.org/drawingml/2006/main" def="{B1EAA733-5226-4DF5-A534-080995F97E77}">
  <a:tblStyle styleId="{B1EAA733-5226-4DF5-A534-080995F97E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93" d="100"/>
          <a:sy n="93" d="100"/>
        </p:scale>
        <p:origin x="66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0E3037F2-FC0B-CBF8-0333-690B930F9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83CDE76B-295C-2171-2EA7-8964AC1942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E292EED0-9281-2A06-7849-48CD62F1E3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221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2ABACD98-1EBA-AA4A-E872-7C3B4D2F3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92D2CE90-F7FC-90DC-2E67-4AE52768B9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7826DB86-8327-DE68-F4F0-51CE93266A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376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>
          <a:extLst>
            <a:ext uri="{FF2B5EF4-FFF2-40B4-BE49-F238E27FC236}">
              <a16:creationId xmlns:a16="http://schemas.microsoft.com/office/drawing/2014/main" id="{D6F36469-8294-5F5E-BFC4-B3CE7D10E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>
            <a:extLst>
              <a:ext uri="{FF2B5EF4-FFF2-40B4-BE49-F238E27FC236}">
                <a16:creationId xmlns:a16="http://schemas.microsoft.com/office/drawing/2014/main" id="{62EC8209-887F-5D5F-26C4-B28D7A266C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>
            <a:extLst>
              <a:ext uri="{FF2B5EF4-FFF2-40B4-BE49-F238E27FC236}">
                <a16:creationId xmlns:a16="http://schemas.microsoft.com/office/drawing/2014/main" id="{09101E5D-BEA3-9507-0981-9130731A08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43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5CC7D8A2-6EBE-4474-A5D6-3DE1FCE19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63BBBCAD-35E4-15F3-0B0E-2657996EF0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3E48AFDA-965C-0089-2587-39AD51988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87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28513ABE-0AEA-A188-A705-AE672E7E7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B91D5EB0-2821-E0A7-D01A-7778F8C85C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595220F2-1920-0308-252C-CE2CC6A78A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97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F2FD60F8-D8DF-78F0-695B-09F28167A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EDC4E9EE-ABBA-2FBD-AA3E-45A4898FFD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F4CDC2D1-B393-64D3-4DFE-A84BB259C6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64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517FD419-C42A-2887-0F36-2181991F5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2FCE3A50-3C94-0F5F-8A31-311EBCD5C7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D3BDAD3A-B4D7-DE64-595C-C84F8093D6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663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08489412-50D7-CD65-CCF3-54E7027A7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7E51A7D8-8F73-3D01-0419-4A91584681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E14304CF-F7DC-D087-17D5-D71A50733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41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4DDD9A60-CF46-7494-6D71-451B91631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E26C6DB2-5181-DBEF-506F-0699E29F67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DD34E017-2D4E-9F45-451E-41442B8437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87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4DDD9A60-CF46-7494-6D71-451B91631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E26C6DB2-5181-DBEF-506F-0699E29F67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DD34E017-2D4E-9F45-451E-41442B8437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46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48096" y="338325"/>
            <a:ext cx="5448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6" r:id="rId5"/>
    <p:sldLayoutId id="2147483658" r:id="rId6"/>
    <p:sldLayoutId id="2147483659" r:id="rId7"/>
    <p:sldLayoutId id="2147483661" r:id="rId8"/>
    <p:sldLayoutId id="2147483665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wineguard@sptech.com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-214892" y="959820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tx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590200" y="962475"/>
              <a:ext cx="1482400" cy="1146700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tx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416375" y="2910050"/>
              <a:ext cx="1509850" cy="1167825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tx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804791" y="2194710"/>
            <a:ext cx="476974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300" dirty="0">
                <a:solidFill>
                  <a:schemeClr val="tx2">
                    <a:lumMod val="10000"/>
                  </a:schemeClr>
                </a:solidFill>
                <a:latin typeface="Cooper Black" panose="0208090404030B020404" pitchFamily="18" charset="0"/>
              </a:rPr>
              <a:t>WINE</a:t>
            </a:r>
            <a:br>
              <a:rPr lang="pt-BR" sz="8300" dirty="0">
                <a:solidFill>
                  <a:schemeClr val="dk2"/>
                </a:solidFill>
                <a:latin typeface="Cooper Black" panose="0208090404030B020404" pitchFamily="18" charset="0"/>
              </a:rPr>
            </a:br>
            <a:r>
              <a:rPr lang="pt-BR" sz="8300" dirty="0">
                <a:solidFill>
                  <a:srgbClr val="7030A0"/>
                </a:solidFill>
                <a:latin typeface="Cooper Black" panose="0208090404030B020404" pitchFamily="18" charset="0"/>
              </a:rPr>
              <a:t>GUARD</a:t>
            </a:r>
            <a:endParaRPr sz="8300" dirty="0">
              <a:solidFill>
                <a:srgbClr val="7030A0"/>
              </a:solidFill>
              <a:latin typeface="Cooper Black" panose="0208090404030B020404" pitchFamily="18" charset="0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021969" y="3910080"/>
            <a:ext cx="4122031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chemeClr val="tx2">
                    <a:lumMod val="25000"/>
                  </a:schemeClr>
                </a:solidFill>
                <a:latin typeface="Cooper Black" panose="0208090404030B020404" pitchFamily="18" charset="0"/>
              </a:rPr>
              <a:t>Danilo Oliveira, Gabriel de Pádua, Julia Santana, Nicolas Coelho, </a:t>
            </a:r>
            <a:r>
              <a:rPr lang="pt-BR" sz="1800" dirty="0" err="1">
                <a:solidFill>
                  <a:schemeClr val="tx2">
                    <a:lumMod val="25000"/>
                  </a:schemeClr>
                </a:solidFill>
                <a:latin typeface="Cooper Black" panose="0208090404030B020404" pitchFamily="18" charset="0"/>
              </a:rPr>
              <a:t>Rayra</a:t>
            </a:r>
            <a:r>
              <a:rPr lang="pt-BR" sz="1800" dirty="0">
                <a:solidFill>
                  <a:schemeClr val="tx2">
                    <a:lumMod val="25000"/>
                  </a:schemeClr>
                </a:solidFill>
                <a:latin typeface="Cooper Black" panose="0208090404030B020404" pitchFamily="18" charset="0"/>
              </a:rPr>
              <a:t> Galvão e Victor Trevisan.</a:t>
            </a:r>
            <a:endParaRPr sz="1800" dirty="0">
              <a:solidFill>
                <a:schemeClr val="tx2">
                  <a:lumMod val="25000"/>
                </a:schemeClr>
              </a:solidFill>
              <a:latin typeface="Cooper Black" panose="0208090404030B0204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tx2">
                  <a:lumMod val="25000"/>
                </a:schemeClr>
              </a:solidFill>
              <a:latin typeface="Cooper Black" panose="0208090404030B0204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>
                  <a:lumMod val="2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05908F1-5F53-953D-816E-A2961DCE26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69" t="30135" r="39252" b="28249"/>
          <a:stretch/>
        </p:blipFill>
        <p:spPr>
          <a:xfrm>
            <a:off x="2358685" y="1548216"/>
            <a:ext cx="989965" cy="892143"/>
          </a:xfrm>
          <a:prstGeom prst="rect">
            <a:avLst/>
          </a:prstGeom>
        </p:spPr>
      </p:pic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50DC0FB-D20C-C19A-83F3-B327710C830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45" t="1196" b="2995"/>
          <a:stretch/>
        </p:blipFill>
        <p:spPr>
          <a:xfrm>
            <a:off x="2925298" y="3090810"/>
            <a:ext cx="1227420" cy="757240"/>
          </a:xfrm>
          <a:prstGeom prst="rect">
            <a:avLst/>
          </a:prstGeom>
        </p:spPr>
      </p:pic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918CF58-6F19-4C13-C333-472FD7FED4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69" t="30135" r="39252" b="28249"/>
          <a:stretch/>
        </p:blipFill>
        <p:spPr>
          <a:xfrm>
            <a:off x="2972551" y="3602652"/>
            <a:ext cx="428139" cy="385833"/>
          </a:xfrm>
          <a:prstGeom prst="rect">
            <a:avLst/>
          </a:prstGeom>
        </p:spPr>
      </p:pic>
      <p:pic>
        <p:nvPicPr>
          <p:cNvPr id="17" name="Imagem 16" descr="Uma imagem contendo Ícone&#10;&#10;Descrição gerada automaticamente">
            <a:extLst>
              <a:ext uri="{FF2B5EF4-FFF2-40B4-BE49-F238E27FC236}">
                <a16:creationId xmlns:a16="http://schemas.microsoft.com/office/drawing/2014/main" id="{1352C138-D8D8-2B40-BF92-C8013D29A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893" y="3175395"/>
            <a:ext cx="1006791" cy="734685"/>
          </a:xfrm>
          <a:prstGeom prst="rect">
            <a:avLst/>
          </a:prstGeom>
        </p:spPr>
      </p:pic>
      <p:sp>
        <p:nvSpPr>
          <p:cNvPr id="19" name="Google Shape;1874;p35">
            <a:extLst>
              <a:ext uri="{FF2B5EF4-FFF2-40B4-BE49-F238E27FC236}">
                <a16:creationId xmlns:a16="http://schemas.microsoft.com/office/drawing/2014/main" id="{8CD69850-9AA6-39A5-6523-96E3DEE9AEE2}"/>
              </a:ext>
            </a:extLst>
          </p:cNvPr>
          <p:cNvSpPr/>
          <p:nvPr/>
        </p:nvSpPr>
        <p:spPr>
          <a:xfrm>
            <a:off x="1425188" y="3389160"/>
            <a:ext cx="1215220" cy="1643520"/>
          </a:xfrm>
          <a:custGeom>
            <a:avLst/>
            <a:gdLst/>
            <a:ahLst/>
            <a:cxnLst/>
            <a:rect l="l" t="t" r="r" b="b"/>
            <a:pathLst>
              <a:path w="60761" h="82176" extrusionOk="0">
                <a:moveTo>
                  <a:pt x="12494" y="0"/>
                </a:moveTo>
                <a:lnTo>
                  <a:pt x="6064" y="11680"/>
                </a:lnTo>
                <a:cubicBezTo>
                  <a:pt x="6064" y="11680"/>
                  <a:pt x="2360" y="16686"/>
                  <a:pt x="1180" y="20593"/>
                </a:cubicBezTo>
                <a:cubicBezTo>
                  <a:pt x="0" y="24541"/>
                  <a:pt x="1465" y="30198"/>
                  <a:pt x="1831" y="31500"/>
                </a:cubicBezTo>
                <a:cubicBezTo>
                  <a:pt x="2238" y="32802"/>
                  <a:pt x="23238" y="74151"/>
                  <a:pt x="25476" y="78220"/>
                </a:cubicBezTo>
                <a:cubicBezTo>
                  <a:pt x="27137" y="81239"/>
                  <a:pt x="28931" y="82175"/>
                  <a:pt x="30495" y="82175"/>
                </a:cubicBezTo>
                <a:cubicBezTo>
                  <a:pt x="31039" y="82175"/>
                  <a:pt x="31556" y="82062"/>
                  <a:pt x="32029" y="81883"/>
                </a:cubicBezTo>
                <a:cubicBezTo>
                  <a:pt x="33860" y="81232"/>
                  <a:pt x="54982" y="66133"/>
                  <a:pt x="55796" y="65360"/>
                </a:cubicBezTo>
                <a:cubicBezTo>
                  <a:pt x="56569" y="64587"/>
                  <a:pt x="60110" y="61575"/>
                  <a:pt x="60110" y="61575"/>
                </a:cubicBezTo>
                <a:cubicBezTo>
                  <a:pt x="60110" y="61575"/>
                  <a:pt x="60761" y="57343"/>
                  <a:pt x="57871" y="55145"/>
                </a:cubicBezTo>
                <a:cubicBezTo>
                  <a:pt x="56465" y="54056"/>
                  <a:pt x="55406" y="53776"/>
                  <a:pt x="54689" y="53776"/>
                </a:cubicBezTo>
                <a:cubicBezTo>
                  <a:pt x="53933" y="53776"/>
                  <a:pt x="53557" y="54087"/>
                  <a:pt x="53557" y="54087"/>
                </a:cubicBezTo>
                <a:lnTo>
                  <a:pt x="35203" y="59052"/>
                </a:lnTo>
                <a:cubicBezTo>
                  <a:pt x="35203" y="59052"/>
                  <a:pt x="24825" y="23360"/>
                  <a:pt x="23645" y="16523"/>
                </a:cubicBezTo>
                <a:cubicBezTo>
                  <a:pt x="22465" y="9727"/>
                  <a:pt x="24296" y="10093"/>
                  <a:pt x="20633" y="6430"/>
                </a:cubicBezTo>
                <a:cubicBezTo>
                  <a:pt x="16930" y="2768"/>
                  <a:pt x="12494" y="0"/>
                  <a:pt x="124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8" name="Google Shape;1875;p35">
            <a:extLst>
              <a:ext uri="{FF2B5EF4-FFF2-40B4-BE49-F238E27FC236}">
                <a16:creationId xmlns:a16="http://schemas.microsoft.com/office/drawing/2014/main" id="{A5BEB7D5-566C-A215-F65E-3ADA8B0FD15F}"/>
              </a:ext>
            </a:extLst>
          </p:cNvPr>
          <p:cNvSpPr/>
          <p:nvPr/>
        </p:nvSpPr>
        <p:spPr>
          <a:xfrm>
            <a:off x="1441858" y="3441247"/>
            <a:ext cx="1192440" cy="1601860"/>
          </a:xfrm>
          <a:custGeom>
            <a:avLst/>
            <a:gdLst/>
            <a:ahLst/>
            <a:cxnLst/>
            <a:rect l="l" t="t" r="r" b="b"/>
            <a:pathLst>
              <a:path w="59622" h="80093" extrusionOk="0">
                <a:moveTo>
                  <a:pt x="10623" y="1"/>
                </a:moveTo>
                <a:lnTo>
                  <a:pt x="5332" y="9605"/>
                </a:lnTo>
                <a:cubicBezTo>
                  <a:pt x="5332" y="9605"/>
                  <a:pt x="1628" y="14611"/>
                  <a:pt x="448" y="18518"/>
                </a:cubicBezTo>
                <a:cubicBezTo>
                  <a:pt x="123" y="19658"/>
                  <a:pt x="1" y="20878"/>
                  <a:pt x="1" y="22099"/>
                </a:cubicBezTo>
                <a:cubicBezTo>
                  <a:pt x="1" y="25314"/>
                  <a:pt x="815" y="28489"/>
                  <a:pt x="1099" y="29425"/>
                </a:cubicBezTo>
                <a:cubicBezTo>
                  <a:pt x="1222" y="29750"/>
                  <a:pt x="2442" y="32233"/>
                  <a:pt x="4274" y="35936"/>
                </a:cubicBezTo>
                <a:cubicBezTo>
                  <a:pt x="4477" y="36303"/>
                  <a:pt x="4640" y="36710"/>
                  <a:pt x="4844" y="37076"/>
                </a:cubicBezTo>
                <a:cubicBezTo>
                  <a:pt x="5088" y="37524"/>
                  <a:pt x="5291" y="38012"/>
                  <a:pt x="5535" y="38460"/>
                </a:cubicBezTo>
                <a:cubicBezTo>
                  <a:pt x="5576" y="38582"/>
                  <a:pt x="5658" y="38663"/>
                  <a:pt x="5698" y="38785"/>
                </a:cubicBezTo>
                <a:cubicBezTo>
                  <a:pt x="7977" y="43384"/>
                  <a:pt x="10907" y="49082"/>
                  <a:pt x="13716" y="54698"/>
                </a:cubicBezTo>
                <a:lnTo>
                  <a:pt x="13878" y="54576"/>
                </a:lnTo>
                <a:cubicBezTo>
                  <a:pt x="13878" y="54576"/>
                  <a:pt x="14163" y="55308"/>
                  <a:pt x="14652" y="56489"/>
                </a:cubicBezTo>
                <a:cubicBezTo>
                  <a:pt x="19291" y="65645"/>
                  <a:pt x="23605" y="74029"/>
                  <a:pt x="24663" y="76023"/>
                </a:cubicBezTo>
                <a:cubicBezTo>
                  <a:pt x="26006" y="77855"/>
                  <a:pt x="27308" y="79279"/>
                  <a:pt x="28448" y="79889"/>
                </a:cubicBezTo>
                <a:cubicBezTo>
                  <a:pt x="28936" y="80052"/>
                  <a:pt x="29343" y="80093"/>
                  <a:pt x="29791" y="80093"/>
                </a:cubicBezTo>
                <a:cubicBezTo>
                  <a:pt x="29994" y="80093"/>
                  <a:pt x="30198" y="80093"/>
                  <a:pt x="30361" y="80052"/>
                </a:cubicBezTo>
                <a:cubicBezTo>
                  <a:pt x="30401" y="80052"/>
                  <a:pt x="30442" y="80052"/>
                  <a:pt x="30442" y="80012"/>
                </a:cubicBezTo>
                <a:cubicBezTo>
                  <a:pt x="35814" y="76634"/>
                  <a:pt x="54372" y="63977"/>
                  <a:pt x="55064" y="63285"/>
                </a:cubicBezTo>
                <a:cubicBezTo>
                  <a:pt x="55308" y="63041"/>
                  <a:pt x="55878" y="62512"/>
                  <a:pt x="56529" y="61942"/>
                </a:cubicBezTo>
                <a:cubicBezTo>
                  <a:pt x="56773" y="61738"/>
                  <a:pt x="57058" y="61494"/>
                  <a:pt x="57302" y="61250"/>
                </a:cubicBezTo>
                <a:cubicBezTo>
                  <a:pt x="57750" y="60884"/>
                  <a:pt x="58157" y="60558"/>
                  <a:pt x="58482" y="60273"/>
                </a:cubicBezTo>
                <a:cubicBezTo>
                  <a:pt x="58849" y="59948"/>
                  <a:pt x="59133" y="59704"/>
                  <a:pt x="59296" y="59582"/>
                </a:cubicBezTo>
                <a:cubicBezTo>
                  <a:pt x="59337" y="59500"/>
                  <a:pt x="59378" y="59500"/>
                  <a:pt x="59378" y="59500"/>
                </a:cubicBezTo>
                <a:cubicBezTo>
                  <a:pt x="59378" y="59459"/>
                  <a:pt x="59622" y="58035"/>
                  <a:pt x="59215" y="56407"/>
                </a:cubicBezTo>
                <a:cubicBezTo>
                  <a:pt x="51849" y="59337"/>
                  <a:pt x="36709" y="65401"/>
                  <a:pt x="35814" y="66297"/>
                </a:cubicBezTo>
                <a:cubicBezTo>
                  <a:pt x="35570" y="66541"/>
                  <a:pt x="35407" y="66622"/>
                  <a:pt x="35285" y="66622"/>
                </a:cubicBezTo>
                <a:cubicBezTo>
                  <a:pt x="34837" y="66622"/>
                  <a:pt x="35244" y="64954"/>
                  <a:pt x="35244" y="63081"/>
                </a:cubicBezTo>
                <a:cubicBezTo>
                  <a:pt x="35244" y="62715"/>
                  <a:pt x="35163" y="62552"/>
                  <a:pt x="35000" y="62552"/>
                </a:cubicBezTo>
                <a:cubicBezTo>
                  <a:pt x="34227" y="62552"/>
                  <a:pt x="31622" y="67395"/>
                  <a:pt x="31134" y="68616"/>
                </a:cubicBezTo>
                <a:cubicBezTo>
                  <a:pt x="31052" y="68779"/>
                  <a:pt x="30971" y="68861"/>
                  <a:pt x="30890" y="68861"/>
                </a:cubicBezTo>
                <a:cubicBezTo>
                  <a:pt x="30239" y="68861"/>
                  <a:pt x="29180" y="64221"/>
                  <a:pt x="28773" y="62186"/>
                </a:cubicBezTo>
                <a:cubicBezTo>
                  <a:pt x="28366" y="59907"/>
                  <a:pt x="21489" y="42285"/>
                  <a:pt x="19413" y="34105"/>
                </a:cubicBezTo>
                <a:cubicBezTo>
                  <a:pt x="17378" y="25884"/>
                  <a:pt x="13756" y="6105"/>
                  <a:pt x="11518" y="1629"/>
                </a:cubicBezTo>
                <a:cubicBezTo>
                  <a:pt x="11274" y="1100"/>
                  <a:pt x="10948" y="571"/>
                  <a:pt x="10623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D34D494-CB95-386E-E9B5-EAFBA0B8C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98192" y="1556087"/>
            <a:ext cx="634761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800" dirty="0">
                <a:solidFill>
                  <a:schemeClr val="tx2">
                    <a:lumMod val="10000"/>
                  </a:schemeClr>
                </a:solidFill>
                <a:latin typeface="Cooper Black" panose="0208090404030B020404" pitchFamily="18" charset="0"/>
              </a:rPr>
              <a:t>A metodologia Scrum é uma metodologia ágil onde os projetos são divididos em ciclos curtos chamados sprints (2 a 4 semanas). A cada sprint, o time entrega partes funcionais do projeto, adaptando-se a mudanças e promovendo colaboração e melhoria contínua. É ideal para trabalhar de forma eficiente e dinâmica.</a:t>
            </a:r>
            <a:endParaRPr kumimoji="0" lang="pt-BR" altLang="pt-BR" sz="180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latin typeface="Cooper Black" panose="0208090404030B020404" pitchFamily="18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B1096481-79A4-8198-7D5E-01F06EFD4E33}"/>
              </a:ext>
            </a:extLst>
          </p:cNvPr>
          <p:cNvSpPr txBox="1">
            <a:spLocks/>
          </p:cNvSpPr>
          <p:nvPr/>
        </p:nvSpPr>
        <p:spPr>
          <a:xfrm>
            <a:off x="2167200" y="39043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pt-BR" sz="36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Metodologia Scrum</a:t>
            </a:r>
          </a:p>
          <a:p>
            <a:endParaRPr lang="pt-BR" sz="3600" b="1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306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EC0E1-51C2-2BD5-5B0C-2966F29E1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86021F9E-82F6-AD10-57A8-99F2A36A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200" y="39043"/>
            <a:ext cx="4809600" cy="576000"/>
          </a:xfrm>
        </p:spPr>
        <p:txBody>
          <a:bodyPr/>
          <a:lstStyle/>
          <a:p>
            <a:r>
              <a:rPr lang="pt-BR" sz="36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Metodologia Scrum</a:t>
            </a:r>
          </a:p>
          <a:p>
            <a:endParaRPr lang="pt-BR" sz="3600" b="1" dirty="0">
              <a:latin typeface="Cooper Black" panose="0208090404030B020404" pitchFamily="18" charset="0"/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BBE53076-52DA-B022-A110-B3BF1CAC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38" y="1735688"/>
            <a:ext cx="1672124" cy="1672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ED16F120-02F1-9F87-87FD-B93878B11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938" y="1735689"/>
            <a:ext cx="1672123" cy="1672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 descr="Interface gráfica do usuário, Aplicativo, Ícone&#10;&#10;Descrição gerada automaticamente">
            <a:extLst>
              <a:ext uri="{FF2B5EF4-FFF2-40B4-BE49-F238E27FC236}">
                <a16:creationId xmlns:a16="http://schemas.microsoft.com/office/drawing/2014/main" id="{2BD78737-497D-EF36-4E15-7533657DD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339" y="1453893"/>
            <a:ext cx="3350954" cy="2235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8E61F3A-B96A-EEEA-AB23-3D3219341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536" y="3407812"/>
            <a:ext cx="12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oper Black" panose="0208090404030B020404" pitchFamily="18" charset="0"/>
              </a:rPr>
              <a:t>Trello</a:t>
            </a:r>
            <a:endParaRPr kumimoji="0" lang="pt-BR" altLang="pt-BR" sz="240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latin typeface="Cooper Black" panose="0208090404030B0204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C79595-89BA-93DE-F9FF-4DF1C7C01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911" y="3407812"/>
            <a:ext cx="13520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oper Black" panose="0208090404030B020404" pitchFamily="18" charset="0"/>
              </a:rPr>
              <a:t>GitHub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2B2FD99-FC42-CA71-BAD2-29DBCD01C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413" y="3407811"/>
            <a:ext cx="10937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oper Black" panose="0208090404030B020404" pitchFamily="18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149057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DA4C872-4788-79BE-1D09-9564E5EC4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975" y="0"/>
            <a:ext cx="4850049" cy="576000"/>
          </a:xfrm>
        </p:spPr>
        <p:txBody>
          <a:bodyPr/>
          <a:lstStyle/>
          <a:p>
            <a:r>
              <a:rPr lang="pt-BR" sz="36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Formação da equipe</a:t>
            </a:r>
            <a:endParaRPr lang="pt-BR" sz="3600" b="1" dirty="0">
              <a:latin typeface="Cooper Black" panose="0208090404030B020404" pitchFamily="18" charset="0"/>
            </a:endParaRPr>
          </a:p>
        </p:txBody>
      </p:sp>
      <p:pic>
        <p:nvPicPr>
          <p:cNvPr id="6" name="Imagem 5" descr="Homem de camisa preta&#10;&#10;Descrição gerada automaticamente">
            <a:extLst>
              <a:ext uri="{FF2B5EF4-FFF2-40B4-BE49-F238E27FC236}">
                <a16:creationId xmlns:a16="http://schemas.microsoft.com/office/drawing/2014/main" id="{C61439F4-8BCE-F878-F4C3-FA09D8C55A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983" b="14307"/>
          <a:stretch/>
        </p:blipFill>
        <p:spPr>
          <a:xfrm>
            <a:off x="1367554" y="830458"/>
            <a:ext cx="1415819" cy="1354001"/>
          </a:xfrm>
          <a:prstGeom prst="ellipse">
            <a:avLst/>
          </a:prstGeom>
          <a:ln w="3175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m 7" descr="Homem com camiseta preta&#10;&#10;Descrição gerada automaticamente">
            <a:extLst>
              <a:ext uri="{FF2B5EF4-FFF2-40B4-BE49-F238E27FC236}">
                <a16:creationId xmlns:a16="http://schemas.microsoft.com/office/drawing/2014/main" id="{B27B76B6-3219-9979-1418-2B654FC3A2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1361" b="12509"/>
          <a:stretch/>
        </p:blipFill>
        <p:spPr>
          <a:xfrm>
            <a:off x="3864088" y="830458"/>
            <a:ext cx="1415819" cy="1413502"/>
          </a:xfrm>
          <a:prstGeom prst="ellipse">
            <a:avLst/>
          </a:prstGeom>
          <a:ln w="3175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m 9" descr="Mulher posando para foto&#10;&#10;Descrição gerada automaticamente">
            <a:extLst>
              <a:ext uri="{FF2B5EF4-FFF2-40B4-BE49-F238E27FC236}">
                <a16:creationId xmlns:a16="http://schemas.microsoft.com/office/drawing/2014/main" id="{479E660F-1279-97E4-390B-7EC35B2180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2572" b="21016"/>
          <a:stretch/>
        </p:blipFill>
        <p:spPr>
          <a:xfrm>
            <a:off x="3864086" y="3013904"/>
            <a:ext cx="1415819" cy="1420585"/>
          </a:xfrm>
          <a:prstGeom prst="ellipse">
            <a:avLst/>
          </a:prstGeom>
          <a:ln w="3175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FC9374AF-2A61-0617-C094-1B904E636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628" y="2184459"/>
            <a:ext cx="9676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oper Black" panose="0208090404030B020404" pitchFamily="18" charset="0"/>
              </a:rPr>
              <a:t>Danilo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8FE9FA3-4E31-5839-C8EF-87A48B9D8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851" y="2223522"/>
            <a:ext cx="10482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oper Black" panose="0208090404030B020404" pitchFamily="18" charset="0"/>
              </a:rPr>
              <a:t>Gabriel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DAC3E4E-08D2-29BE-33B1-987DB9878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160" y="4414051"/>
            <a:ext cx="8236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oper Black" panose="0208090404030B020404" pitchFamily="18" charset="0"/>
              </a:rPr>
              <a:t>Rayra</a:t>
            </a:r>
            <a:endParaRPr kumimoji="0" lang="pt-BR" altLang="pt-BR" sz="160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latin typeface="Cooper Black" panose="0208090404030B020404" pitchFamily="18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E1ADC78-A6DB-5C79-5B95-7D8FB907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296" y="4752605"/>
            <a:ext cx="6013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oper Black" panose="0208090404030B020404" pitchFamily="18" charset="0"/>
              </a:rPr>
              <a:t>P.O</a:t>
            </a:r>
          </a:p>
        </p:txBody>
      </p:sp>
      <p:pic>
        <p:nvPicPr>
          <p:cNvPr id="16" name="Imagem 15" descr="Mulher com cabelos longos&#10;&#10;Descrição gerada automaticamente">
            <a:extLst>
              <a:ext uri="{FF2B5EF4-FFF2-40B4-BE49-F238E27FC236}">
                <a16:creationId xmlns:a16="http://schemas.microsoft.com/office/drawing/2014/main" id="{6E25DBCE-8863-A617-F468-8E12330CF6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595" b="22696"/>
          <a:stretch/>
        </p:blipFill>
        <p:spPr>
          <a:xfrm>
            <a:off x="6360622" y="854245"/>
            <a:ext cx="1395208" cy="1354001"/>
          </a:xfrm>
          <a:prstGeom prst="ellipse">
            <a:avLst/>
          </a:prstGeom>
          <a:ln w="3175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66CE0806-FE6F-897E-4458-7092CF379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706" y="2184459"/>
            <a:ext cx="7390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oper Black" panose="0208090404030B020404" pitchFamily="18" charset="0"/>
              </a:rPr>
              <a:t>Julia</a:t>
            </a:r>
          </a:p>
        </p:txBody>
      </p:sp>
      <p:pic>
        <p:nvPicPr>
          <p:cNvPr id="19" name="Imagem 18" descr="Homem com camiseta preta&#10;&#10;Descrição gerada automaticamente">
            <a:extLst>
              <a:ext uri="{FF2B5EF4-FFF2-40B4-BE49-F238E27FC236}">
                <a16:creationId xmlns:a16="http://schemas.microsoft.com/office/drawing/2014/main" id="{1845868C-BFA5-9F63-7722-3CAB31B54AE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8976" b="24694"/>
          <a:stretch/>
        </p:blipFill>
        <p:spPr>
          <a:xfrm>
            <a:off x="1409120" y="3013904"/>
            <a:ext cx="1418578" cy="1420585"/>
          </a:xfrm>
          <a:prstGeom prst="ellipse">
            <a:avLst/>
          </a:prstGeom>
          <a:ln w="3175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Rectangle 2">
            <a:extLst>
              <a:ext uri="{FF2B5EF4-FFF2-40B4-BE49-F238E27FC236}">
                <a16:creationId xmlns:a16="http://schemas.microsoft.com/office/drawing/2014/main" id="{FA3A2251-9506-B4BB-BC3E-0FCD2B252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830" y="4434489"/>
            <a:ext cx="10482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oper Black" panose="0208090404030B020404" pitchFamily="18" charset="0"/>
              </a:rPr>
              <a:t>Nicolas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846C05-94DC-E827-F9C2-0F95F062730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79346" y="4754852"/>
            <a:ext cx="12781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chemeClr val="tx2">
                    <a:lumMod val="10000"/>
                  </a:schemeClr>
                </a:solidFill>
                <a:latin typeface="Cooper Black" panose="0208090404030B020404" pitchFamily="18" charset="0"/>
              </a:rPr>
              <a:t>Back-</a:t>
            </a:r>
            <a:r>
              <a:rPr lang="pt-BR" altLang="pt-BR" sz="1600" dirty="0" err="1">
                <a:solidFill>
                  <a:schemeClr val="tx2">
                    <a:lumMod val="10000"/>
                  </a:schemeClr>
                </a:solidFill>
                <a:latin typeface="Cooper Black" panose="0208090404030B020404" pitchFamily="18" charset="0"/>
              </a:rPr>
              <a:t>End</a:t>
            </a:r>
            <a:endParaRPr kumimoji="0" lang="pt-BR" altLang="pt-BR" sz="160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latin typeface="Cooper Black" panose="0208090404030B0204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FA2D29-C1A2-C355-122B-5F692030859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36399" y="2451211"/>
            <a:ext cx="12781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chemeClr val="tx2">
                    <a:lumMod val="10000"/>
                  </a:schemeClr>
                </a:solidFill>
                <a:latin typeface="Cooper Black" panose="0208090404030B020404" pitchFamily="18" charset="0"/>
              </a:rPr>
              <a:t>Front-</a:t>
            </a:r>
            <a:r>
              <a:rPr lang="pt-BR" altLang="pt-BR" sz="1600" dirty="0" err="1">
                <a:solidFill>
                  <a:schemeClr val="tx2">
                    <a:lumMod val="10000"/>
                  </a:schemeClr>
                </a:solidFill>
                <a:latin typeface="Cooper Black" panose="0208090404030B020404" pitchFamily="18" charset="0"/>
              </a:rPr>
              <a:t>End</a:t>
            </a:r>
            <a:endParaRPr kumimoji="0" lang="pt-BR" altLang="pt-BR" sz="160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latin typeface="Cooper Black" panose="0208090404030B020404" pitchFamily="18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3B35810-600E-8599-FD1A-8AE2DE3A03B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32932" y="2506073"/>
            <a:ext cx="12781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chemeClr val="tx2">
                    <a:lumMod val="10000"/>
                  </a:schemeClr>
                </a:solidFill>
                <a:latin typeface="Cooper Black" panose="0208090404030B020404" pitchFamily="18" charset="0"/>
              </a:rPr>
              <a:t>Front-</a:t>
            </a:r>
            <a:r>
              <a:rPr lang="pt-BR" altLang="pt-BR" sz="1600" dirty="0" err="1">
                <a:solidFill>
                  <a:schemeClr val="tx2">
                    <a:lumMod val="10000"/>
                  </a:schemeClr>
                </a:solidFill>
                <a:latin typeface="Cooper Black" panose="0208090404030B020404" pitchFamily="18" charset="0"/>
              </a:rPr>
              <a:t>End</a:t>
            </a:r>
            <a:endParaRPr kumimoji="0" lang="pt-BR" altLang="pt-BR" sz="160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latin typeface="Cooper Black" panose="0208090404030B020404" pitchFamily="18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213DA284-8D31-ED1D-2896-847CDD2C7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392" y="4434489"/>
            <a:ext cx="8596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oper Black" panose="0208090404030B020404" pitchFamily="18" charset="0"/>
              </a:rPr>
              <a:t>Victor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609F5750-1EFD-2C1D-E8BE-A3D394C15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931" y="4737724"/>
            <a:ext cx="16865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chemeClr val="tx2">
                    <a:lumMod val="10000"/>
                  </a:schemeClr>
                </a:solidFill>
                <a:latin typeface="Cooper Black" panose="0208090404030B020404" pitchFamily="18" charset="0"/>
              </a:rPr>
              <a:t>Scrum Master</a:t>
            </a:r>
            <a:endParaRPr kumimoji="0" lang="pt-BR" altLang="pt-BR" sz="160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latin typeface="Cooper Black" panose="0208090404030B020404" pitchFamily="18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FCF63F60-E56B-F806-2FDF-9F120DD6EE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30985" y="2442890"/>
            <a:ext cx="6694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oper Black" panose="0208090404030B020404" pitchFamily="18" charset="0"/>
              </a:rPr>
              <a:t>DBA</a:t>
            </a:r>
          </a:p>
        </p:txBody>
      </p:sp>
      <p:pic>
        <p:nvPicPr>
          <p:cNvPr id="24" name="Imagem 23" descr="Homem posando para foto&#10;&#10;Descrição gerada automaticamente">
            <a:extLst>
              <a:ext uri="{FF2B5EF4-FFF2-40B4-BE49-F238E27FC236}">
                <a16:creationId xmlns:a16="http://schemas.microsoft.com/office/drawing/2014/main" id="{7427BB83-1C51-2065-2365-81D6438C4E7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9559" b="41325"/>
          <a:stretch/>
        </p:blipFill>
        <p:spPr>
          <a:xfrm>
            <a:off x="6386549" y="2935255"/>
            <a:ext cx="1348331" cy="1472806"/>
          </a:xfrm>
          <a:prstGeom prst="ellipse">
            <a:avLst/>
          </a:prstGeom>
          <a:ln w="3175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07651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F0CFA12E-49F3-31AB-3C37-AD43B4CCE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156;p38">
            <a:extLst>
              <a:ext uri="{FF2B5EF4-FFF2-40B4-BE49-F238E27FC236}">
                <a16:creationId xmlns:a16="http://schemas.microsoft.com/office/drawing/2014/main" id="{395A9182-9B20-1DC1-D15B-5CD9C2FFFA7C}"/>
              </a:ext>
            </a:extLst>
          </p:cNvPr>
          <p:cNvSpPr txBox="1">
            <a:spLocks/>
          </p:cNvSpPr>
          <p:nvPr/>
        </p:nvSpPr>
        <p:spPr>
          <a:xfrm>
            <a:off x="6012013" y="87122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 dirty="0">
                <a:solidFill>
                  <a:schemeClr val="accent1"/>
                </a:solidFill>
                <a:latin typeface="Cooper Black" panose="0208090404030B020404" pitchFamily="18" charset="0"/>
              </a:rPr>
              <a:t>04</a:t>
            </a:r>
          </a:p>
        </p:txBody>
      </p:sp>
      <p:sp>
        <p:nvSpPr>
          <p:cNvPr id="2510" name="Google Shape;1930;p37">
            <a:extLst>
              <a:ext uri="{FF2B5EF4-FFF2-40B4-BE49-F238E27FC236}">
                <a16:creationId xmlns:a16="http://schemas.microsoft.com/office/drawing/2014/main" id="{9CA0520C-1146-1983-B22E-707A5AE593DF}"/>
              </a:ext>
            </a:extLst>
          </p:cNvPr>
          <p:cNvSpPr txBox="1">
            <a:spLocks/>
          </p:cNvSpPr>
          <p:nvPr/>
        </p:nvSpPr>
        <p:spPr>
          <a:xfrm>
            <a:off x="3373394" y="1863331"/>
            <a:ext cx="5606979" cy="37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lnSpc>
                <a:spcPct val="114999"/>
              </a:lnSpc>
            </a:pPr>
            <a:r>
              <a:rPr lang="pt-BR" sz="4800" dirty="0">
                <a:solidFill>
                  <a:schemeClr val="tx2">
                    <a:lumMod val="50000"/>
                  </a:schemeClr>
                </a:solidFill>
                <a:latin typeface="Cooper Black" panose="0208090404030B020404" pitchFamily="18" charset="0"/>
              </a:rPr>
              <a:t>Desenvolvimento do projeto</a:t>
            </a:r>
            <a:endParaRPr lang="pt-BR" sz="4800">
              <a:solidFill>
                <a:schemeClr val="tx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511" name="Google Shape;1930;p37">
            <a:extLst>
              <a:ext uri="{FF2B5EF4-FFF2-40B4-BE49-F238E27FC236}">
                <a16:creationId xmlns:a16="http://schemas.microsoft.com/office/drawing/2014/main" id="{3B07F1DC-D89B-9EF5-3E32-5CB81C7F67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72634" y="1917016"/>
            <a:ext cx="5606979" cy="4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4800" dirty="0">
                <a:solidFill>
                  <a:schemeClr val="accent1"/>
                </a:solidFill>
                <a:latin typeface="Cooper Black" panose="0208090404030B020404" pitchFamily="18" charset="0"/>
              </a:rPr>
              <a:t>Desenvolvimento do projeto</a:t>
            </a:r>
          </a:p>
        </p:txBody>
      </p:sp>
      <p:grpSp>
        <p:nvGrpSpPr>
          <p:cNvPr id="6" name="Google Shape;4019;p64">
            <a:extLst>
              <a:ext uri="{FF2B5EF4-FFF2-40B4-BE49-F238E27FC236}">
                <a16:creationId xmlns:a16="http://schemas.microsoft.com/office/drawing/2014/main" id="{B9C42CD8-8831-E3AC-3F87-6E1D0C2C5B75}"/>
              </a:ext>
            </a:extLst>
          </p:cNvPr>
          <p:cNvGrpSpPr/>
          <p:nvPr/>
        </p:nvGrpSpPr>
        <p:grpSpPr>
          <a:xfrm>
            <a:off x="71919" y="1315093"/>
            <a:ext cx="3788445" cy="3218958"/>
            <a:chOff x="556125" y="238075"/>
            <a:chExt cx="6466175" cy="5235125"/>
          </a:xfrm>
        </p:grpSpPr>
        <p:sp>
          <p:nvSpPr>
            <p:cNvPr id="7" name="Google Shape;4020;p64">
              <a:extLst>
                <a:ext uri="{FF2B5EF4-FFF2-40B4-BE49-F238E27FC236}">
                  <a16:creationId xmlns:a16="http://schemas.microsoft.com/office/drawing/2014/main" id="{BF019210-F5A3-19DE-C765-FD13404611DA}"/>
                </a:ext>
              </a:extLst>
            </p:cNvPr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21;p64">
              <a:extLst>
                <a:ext uri="{FF2B5EF4-FFF2-40B4-BE49-F238E27FC236}">
                  <a16:creationId xmlns:a16="http://schemas.microsoft.com/office/drawing/2014/main" id="{1A76DE66-5A40-C8FA-C85F-99B0FAD7FF7A}"/>
                </a:ext>
              </a:extLst>
            </p:cNvPr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22;p64">
              <a:extLst>
                <a:ext uri="{FF2B5EF4-FFF2-40B4-BE49-F238E27FC236}">
                  <a16:creationId xmlns:a16="http://schemas.microsoft.com/office/drawing/2014/main" id="{D1EFDE71-2496-AEBB-BE1E-2AEB1E5E0142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23;p64">
              <a:extLst>
                <a:ext uri="{FF2B5EF4-FFF2-40B4-BE49-F238E27FC236}">
                  <a16:creationId xmlns:a16="http://schemas.microsoft.com/office/drawing/2014/main" id="{3F64ADB2-C3EC-AF58-FD8E-365F6F6F0A9F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24;p64">
              <a:extLst>
                <a:ext uri="{FF2B5EF4-FFF2-40B4-BE49-F238E27FC236}">
                  <a16:creationId xmlns:a16="http://schemas.microsoft.com/office/drawing/2014/main" id="{4704F4C9-B7CC-111F-66F5-95D1CBF87DA0}"/>
                </a:ext>
              </a:extLst>
            </p:cNvPr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25;p64">
              <a:extLst>
                <a:ext uri="{FF2B5EF4-FFF2-40B4-BE49-F238E27FC236}">
                  <a16:creationId xmlns:a16="http://schemas.microsoft.com/office/drawing/2014/main" id="{14C688EE-E7CB-A827-E9E6-78FF781FAA1C}"/>
                </a:ext>
              </a:extLst>
            </p:cNvPr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26;p64">
              <a:extLst>
                <a:ext uri="{FF2B5EF4-FFF2-40B4-BE49-F238E27FC236}">
                  <a16:creationId xmlns:a16="http://schemas.microsoft.com/office/drawing/2014/main" id="{406B4F9C-23E9-5F73-96DF-E5C347DC4DDA}"/>
                </a:ext>
              </a:extLst>
            </p:cNvPr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27;p64">
              <a:extLst>
                <a:ext uri="{FF2B5EF4-FFF2-40B4-BE49-F238E27FC236}">
                  <a16:creationId xmlns:a16="http://schemas.microsoft.com/office/drawing/2014/main" id="{0C26E4A8-1E5A-4C9E-9AC9-AEC8CF6486A5}"/>
                </a:ext>
              </a:extLst>
            </p:cNvPr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28;p64">
              <a:extLst>
                <a:ext uri="{FF2B5EF4-FFF2-40B4-BE49-F238E27FC236}">
                  <a16:creationId xmlns:a16="http://schemas.microsoft.com/office/drawing/2014/main" id="{0C4D5A88-673F-DB80-9CF1-273AA34AF8AB}"/>
                </a:ext>
              </a:extLst>
            </p:cNvPr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29;p64">
              <a:extLst>
                <a:ext uri="{FF2B5EF4-FFF2-40B4-BE49-F238E27FC236}">
                  <a16:creationId xmlns:a16="http://schemas.microsoft.com/office/drawing/2014/main" id="{10C61DEF-3579-C148-D8D2-786FD439C301}"/>
                </a:ext>
              </a:extLst>
            </p:cNvPr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30;p64">
              <a:extLst>
                <a:ext uri="{FF2B5EF4-FFF2-40B4-BE49-F238E27FC236}">
                  <a16:creationId xmlns:a16="http://schemas.microsoft.com/office/drawing/2014/main" id="{C41686FD-926D-7F82-4739-5A076F81E7F4}"/>
                </a:ext>
              </a:extLst>
            </p:cNvPr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31;p64">
              <a:extLst>
                <a:ext uri="{FF2B5EF4-FFF2-40B4-BE49-F238E27FC236}">
                  <a16:creationId xmlns:a16="http://schemas.microsoft.com/office/drawing/2014/main" id="{79083239-3347-A476-B09F-E136C5098D7A}"/>
                </a:ext>
              </a:extLst>
            </p:cNvPr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32;p64">
              <a:extLst>
                <a:ext uri="{FF2B5EF4-FFF2-40B4-BE49-F238E27FC236}">
                  <a16:creationId xmlns:a16="http://schemas.microsoft.com/office/drawing/2014/main" id="{F21ADE54-B5D4-D95E-2517-0643565C640B}"/>
                </a:ext>
              </a:extLst>
            </p:cNvPr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33;p64">
              <a:extLst>
                <a:ext uri="{FF2B5EF4-FFF2-40B4-BE49-F238E27FC236}">
                  <a16:creationId xmlns:a16="http://schemas.microsoft.com/office/drawing/2014/main" id="{5410FD61-D675-2C96-28D6-EC65DF00EB94}"/>
                </a:ext>
              </a:extLst>
            </p:cNvPr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34;p64">
              <a:extLst>
                <a:ext uri="{FF2B5EF4-FFF2-40B4-BE49-F238E27FC236}">
                  <a16:creationId xmlns:a16="http://schemas.microsoft.com/office/drawing/2014/main" id="{82FB75B4-E4BF-87EB-F4EC-5D13B3C17BEC}"/>
                </a:ext>
              </a:extLst>
            </p:cNvPr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35;p64">
              <a:extLst>
                <a:ext uri="{FF2B5EF4-FFF2-40B4-BE49-F238E27FC236}">
                  <a16:creationId xmlns:a16="http://schemas.microsoft.com/office/drawing/2014/main" id="{1EF51006-675B-F345-838E-43E437F50258}"/>
                </a:ext>
              </a:extLst>
            </p:cNvPr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36;p64">
              <a:extLst>
                <a:ext uri="{FF2B5EF4-FFF2-40B4-BE49-F238E27FC236}">
                  <a16:creationId xmlns:a16="http://schemas.microsoft.com/office/drawing/2014/main" id="{AAE87A59-BA5C-3187-C6D7-E5457BFBEE66}"/>
                </a:ext>
              </a:extLst>
            </p:cNvPr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37;p64">
              <a:extLst>
                <a:ext uri="{FF2B5EF4-FFF2-40B4-BE49-F238E27FC236}">
                  <a16:creationId xmlns:a16="http://schemas.microsoft.com/office/drawing/2014/main" id="{F50F1201-2F5E-C82A-AA62-996922FEEC51}"/>
                </a:ext>
              </a:extLst>
            </p:cNvPr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38;p64">
              <a:extLst>
                <a:ext uri="{FF2B5EF4-FFF2-40B4-BE49-F238E27FC236}">
                  <a16:creationId xmlns:a16="http://schemas.microsoft.com/office/drawing/2014/main" id="{0C5F361D-670B-E1DE-57F1-757DF7CB6F91}"/>
                </a:ext>
              </a:extLst>
            </p:cNvPr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39;p64">
              <a:extLst>
                <a:ext uri="{FF2B5EF4-FFF2-40B4-BE49-F238E27FC236}">
                  <a16:creationId xmlns:a16="http://schemas.microsoft.com/office/drawing/2014/main" id="{B7881147-432C-F6A7-CC43-10898BB0F678}"/>
                </a:ext>
              </a:extLst>
            </p:cNvPr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40;p64">
              <a:extLst>
                <a:ext uri="{FF2B5EF4-FFF2-40B4-BE49-F238E27FC236}">
                  <a16:creationId xmlns:a16="http://schemas.microsoft.com/office/drawing/2014/main" id="{C182BF4E-F38D-3C36-EC83-70D00FD178C7}"/>
                </a:ext>
              </a:extLst>
            </p:cNvPr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41;p64">
              <a:extLst>
                <a:ext uri="{FF2B5EF4-FFF2-40B4-BE49-F238E27FC236}">
                  <a16:creationId xmlns:a16="http://schemas.microsoft.com/office/drawing/2014/main" id="{CE103A39-BEAF-EDB2-3235-D9D48355381F}"/>
                </a:ext>
              </a:extLst>
            </p:cNvPr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42;p64">
              <a:extLst>
                <a:ext uri="{FF2B5EF4-FFF2-40B4-BE49-F238E27FC236}">
                  <a16:creationId xmlns:a16="http://schemas.microsoft.com/office/drawing/2014/main" id="{9E41B93E-B677-578C-DF67-B91DB512DDCC}"/>
                </a:ext>
              </a:extLst>
            </p:cNvPr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43;p64">
              <a:extLst>
                <a:ext uri="{FF2B5EF4-FFF2-40B4-BE49-F238E27FC236}">
                  <a16:creationId xmlns:a16="http://schemas.microsoft.com/office/drawing/2014/main" id="{831E0BD9-450D-6640-00D1-DCFC84A7862C}"/>
                </a:ext>
              </a:extLst>
            </p:cNvPr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44;p64">
              <a:extLst>
                <a:ext uri="{FF2B5EF4-FFF2-40B4-BE49-F238E27FC236}">
                  <a16:creationId xmlns:a16="http://schemas.microsoft.com/office/drawing/2014/main" id="{E40FCA54-FCF8-5BC1-18FB-5B70A95D34D6}"/>
                </a:ext>
              </a:extLst>
            </p:cNvPr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5;p64">
              <a:extLst>
                <a:ext uri="{FF2B5EF4-FFF2-40B4-BE49-F238E27FC236}">
                  <a16:creationId xmlns:a16="http://schemas.microsoft.com/office/drawing/2014/main" id="{B69FD49A-2CB8-77D5-575A-9C64A1D9CA07}"/>
                </a:ext>
              </a:extLst>
            </p:cNvPr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46;p64">
              <a:extLst>
                <a:ext uri="{FF2B5EF4-FFF2-40B4-BE49-F238E27FC236}">
                  <a16:creationId xmlns:a16="http://schemas.microsoft.com/office/drawing/2014/main" id="{69B3A44C-407D-5896-05CB-617BA84ADDD8}"/>
                </a:ext>
              </a:extLst>
            </p:cNvPr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47;p64">
              <a:extLst>
                <a:ext uri="{FF2B5EF4-FFF2-40B4-BE49-F238E27FC236}">
                  <a16:creationId xmlns:a16="http://schemas.microsoft.com/office/drawing/2014/main" id="{61033026-661C-1733-AB2D-5934239F0117}"/>
                </a:ext>
              </a:extLst>
            </p:cNvPr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8;p64">
              <a:extLst>
                <a:ext uri="{FF2B5EF4-FFF2-40B4-BE49-F238E27FC236}">
                  <a16:creationId xmlns:a16="http://schemas.microsoft.com/office/drawing/2014/main" id="{308B92C1-F930-1649-CA98-8A0D93168695}"/>
                </a:ext>
              </a:extLst>
            </p:cNvPr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49;p64">
              <a:extLst>
                <a:ext uri="{FF2B5EF4-FFF2-40B4-BE49-F238E27FC236}">
                  <a16:creationId xmlns:a16="http://schemas.microsoft.com/office/drawing/2014/main" id="{3B38E246-A470-D541-AC12-28643CA8D823}"/>
                </a:ext>
              </a:extLst>
            </p:cNvPr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50;p64">
              <a:extLst>
                <a:ext uri="{FF2B5EF4-FFF2-40B4-BE49-F238E27FC236}">
                  <a16:creationId xmlns:a16="http://schemas.microsoft.com/office/drawing/2014/main" id="{1C3BE9AC-30B7-9290-E9E5-254DC7112217}"/>
                </a:ext>
              </a:extLst>
            </p:cNvPr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51;p64">
              <a:extLst>
                <a:ext uri="{FF2B5EF4-FFF2-40B4-BE49-F238E27FC236}">
                  <a16:creationId xmlns:a16="http://schemas.microsoft.com/office/drawing/2014/main" id="{FCD4E498-17E2-CAC3-D231-D8CAD73E516F}"/>
                </a:ext>
              </a:extLst>
            </p:cNvPr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52;p64">
              <a:extLst>
                <a:ext uri="{FF2B5EF4-FFF2-40B4-BE49-F238E27FC236}">
                  <a16:creationId xmlns:a16="http://schemas.microsoft.com/office/drawing/2014/main" id="{D118A3DF-B1B9-D130-A382-68E1E02B8777}"/>
                </a:ext>
              </a:extLst>
            </p:cNvPr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53;p64">
              <a:extLst>
                <a:ext uri="{FF2B5EF4-FFF2-40B4-BE49-F238E27FC236}">
                  <a16:creationId xmlns:a16="http://schemas.microsoft.com/office/drawing/2014/main" id="{1954040C-8C71-1B3F-251B-AF7D1AAC2314}"/>
                </a:ext>
              </a:extLst>
            </p:cNvPr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54;p64">
              <a:extLst>
                <a:ext uri="{FF2B5EF4-FFF2-40B4-BE49-F238E27FC236}">
                  <a16:creationId xmlns:a16="http://schemas.microsoft.com/office/drawing/2014/main" id="{91831EA4-39C5-9244-81EB-9ABD5759C3E4}"/>
                </a:ext>
              </a:extLst>
            </p:cNvPr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55;p64">
              <a:extLst>
                <a:ext uri="{FF2B5EF4-FFF2-40B4-BE49-F238E27FC236}">
                  <a16:creationId xmlns:a16="http://schemas.microsoft.com/office/drawing/2014/main" id="{EAB41F24-4DC0-E80B-31BA-1CDA580D3BF5}"/>
                </a:ext>
              </a:extLst>
            </p:cNvPr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6;p64">
              <a:extLst>
                <a:ext uri="{FF2B5EF4-FFF2-40B4-BE49-F238E27FC236}">
                  <a16:creationId xmlns:a16="http://schemas.microsoft.com/office/drawing/2014/main" id="{0DAC3037-6A1B-E501-8C53-C82AB1A14857}"/>
                </a:ext>
              </a:extLst>
            </p:cNvPr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57;p64">
              <a:extLst>
                <a:ext uri="{FF2B5EF4-FFF2-40B4-BE49-F238E27FC236}">
                  <a16:creationId xmlns:a16="http://schemas.microsoft.com/office/drawing/2014/main" id="{0E236102-F6FC-B99F-A221-E6458FB1FECD}"/>
                </a:ext>
              </a:extLst>
            </p:cNvPr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58;p64">
              <a:extLst>
                <a:ext uri="{FF2B5EF4-FFF2-40B4-BE49-F238E27FC236}">
                  <a16:creationId xmlns:a16="http://schemas.microsoft.com/office/drawing/2014/main" id="{4A691360-3582-6271-6D22-F9A2AA246591}"/>
                </a:ext>
              </a:extLst>
            </p:cNvPr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59;p64">
              <a:extLst>
                <a:ext uri="{FF2B5EF4-FFF2-40B4-BE49-F238E27FC236}">
                  <a16:creationId xmlns:a16="http://schemas.microsoft.com/office/drawing/2014/main" id="{9B3AC1C8-0D14-B37B-59D8-1D9585CFFB26}"/>
                </a:ext>
              </a:extLst>
            </p:cNvPr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60;p64">
              <a:extLst>
                <a:ext uri="{FF2B5EF4-FFF2-40B4-BE49-F238E27FC236}">
                  <a16:creationId xmlns:a16="http://schemas.microsoft.com/office/drawing/2014/main" id="{4AA5DA6A-A643-4A11-2084-38BD4443A997}"/>
                </a:ext>
              </a:extLst>
            </p:cNvPr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61;p64">
              <a:extLst>
                <a:ext uri="{FF2B5EF4-FFF2-40B4-BE49-F238E27FC236}">
                  <a16:creationId xmlns:a16="http://schemas.microsoft.com/office/drawing/2014/main" id="{326CB0E7-AD08-42EE-1D12-C129624A5D27}"/>
                </a:ext>
              </a:extLst>
            </p:cNvPr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62;p64">
              <a:extLst>
                <a:ext uri="{FF2B5EF4-FFF2-40B4-BE49-F238E27FC236}">
                  <a16:creationId xmlns:a16="http://schemas.microsoft.com/office/drawing/2014/main" id="{B1F09F88-114C-1381-294C-A3DEE9B92032}"/>
                </a:ext>
              </a:extLst>
            </p:cNvPr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63;p64">
              <a:extLst>
                <a:ext uri="{FF2B5EF4-FFF2-40B4-BE49-F238E27FC236}">
                  <a16:creationId xmlns:a16="http://schemas.microsoft.com/office/drawing/2014/main" id="{605CDDFE-EF1D-A944-6510-7914E970AED6}"/>
                </a:ext>
              </a:extLst>
            </p:cNvPr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64;p64">
              <a:extLst>
                <a:ext uri="{FF2B5EF4-FFF2-40B4-BE49-F238E27FC236}">
                  <a16:creationId xmlns:a16="http://schemas.microsoft.com/office/drawing/2014/main" id="{648483E3-B039-9D1E-A3C6-D1E55A43A703}"/>
                </a:ext>
              </a:extLst>
            </p:cNvPr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65;p64">
              <a:extLst>
                <a:ext uri="{FF2B5EF4-FFF2-40B4-BE49-F238E27FC236}">
                  <a16:creationId xmlns:a16="http://schemas.microsoft.com/office/drawing/2014/main" id="{250D89CC-8831-E52B-24B1-F3796CA541B5}"/>
                </a:ext>
              </a:extLst>
            </p:cNvPr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6;p64">
              <a:extLst>
                <a:ext uri="{FF2B5EF4-FFF2-40B4-BE49-F238E27FC236}">
                  <a16:creationId xmlns:a16="http://schemas.microsoft.com/office/drawing/2014/main" id="{138FBD05-0161-6761-E60B-1A336B5FEBF5}"/>
                </a:ext>
              </a:extLst>
            </p:cNvPr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7;p64">
              <a:extLst>
                <a:ext uri="{FF2B5EF4-FFF2-40B4-BE49-F238E27FC236}">
                  <a16:creationId xmlns:a16="http://schemas.microsoft.com/office/drawing/2014/main" id="{86B50C86-7E7D-5F1E-1578-87078B1CDE54}"/>
                </a:ext>
              </a:extLst>
            </p:cNvPr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68;p64">
              <a:extLst>
                <a:ext uri="{FF2B5EF4-FFF2-40B4-BE49-F238E27FC236}">
                  <a16:creationId xmlns:a16="http://schemas.microsoft.com/office/drawing/2014/main" id="{3D64553F-031A-1393-CCA7-C28703CC09D6}"/>
                </a:ext>
              </a:extLst>
            </p:cNvPr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69;p64">
              <a:extLst>
                <a:ext uri="{FF2B5EF4-FFF2-40B4-BE49-F238E27FC236}">
                  <a16:creationId xmlns:a16="http://schemas.microsoft.com/office/drawing/2014/main" id="{3081A5AD-76FE-FD50-D4B4-508088FAB0C8}"/>
                </a:ext>
              </a:extLst>
            </p:cNvPr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70;p64">
              <a:extLst>
                <a:ext uri="{FF2B5EF4-FFF2-40B4-BE49-F238E27FC236}">
                  <a16:creationId xmlns:a16="http://schemas.microsoft.com/office/drawing/2014/main" id="{D3DC2499-825F-A4B8-208D-3603B5870A2F}"/>
                </a:ext>
              </a:extLst>
            </p:cNvPr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71;p64">
              <a:extLst>
                <a:ext uri="{FF2B5EF4-FFF2-40B4-BE49-F238E27FC236}">
                  <a16:creationId xmlns:a16="http://schemas.microsoft.com/office/drawing/2014/main" id="{92032E04-D10C-E6E8-C211-0E7011E612B0}"/>
                </a:ext>
              </a:extLst>
            </p:cNvPr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72;p64">
              <a:extLst>
                <a:ext uri="{FF2B5EF4-FFF2-40B4-BE49-F238E27FC236}">
                  <a16:creationId xmlns:a16="http://schemas.microsoft.com/office/drawing/2014/main" id="{10E75CE6-58A1-E955-E925-B4654B937311}"/>
                </a:ext>
              </a:extLst>
            </p:cNvPr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73;p64">
              <a:extLst>
                <a:ext uri="{FF2B5EF4-FFF2-40B4-BE49-F238E27FC236}">
                  <a16:creationId xmlns:a16="http://schemas.microsoft.com/office/drawing/2014/main" id="{6FFA0275-092F-4C3A-00F7-C0A4222AA1A4}"/>
                </a:ext>
              </a:extLst>
            </p:cNvPr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74;p64">
              <a:extLst>
                <a:ext uri="{FF2B5EF4-FFF2-40B4-BE49-F238E27FC236}">
                  <a16:creationId xmlns:a16="http://schemas.microsoft.com/office/drawing/2014/main" id="{A17D0EA2-1A03-B8C0-6CD0-E9E69C38CEBD}"/>
                </a:ext>
              </a:extLst>
            </p:cNvPr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75;p64">
              <a:extLst>
                <a:ext uri="{FF2B5EF4-FFF2-40B4-BE49-F238E27FC236}">
                  <a16:creationId xmlns:a16="http://schemas.microsoft.com/office/drawing/2014/main" id="{5F33D0B2-A7CE-6734-52D6-42408D82B603}"/>
                </a:ext>
              </a:extLst>
            </p:cNvPr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6;p64">
              <a:extLst>
                <a:ext uri="{FF2B5EF4-FFF2-40B4-BE49-F238E27FC236}">
                  <a16:creationId xmlns:a16="http://schemas.microsoft.com/office/drawing/2014/main" id="{A1CE6BAB-8D5C-D50A-0B4E-CA41873456E8}"/>
                </a:ext>
              </a:extLst>
            </p:cNvPr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4077;p64">
              <a:extLst>
                <a:ext uri="{FF2B5EF4-FFF2-40B4-BE49-F238E27FC236}">
                  <a16:creationId xmlns:a16="http://schemas.microsoft.com/office/drawing/2014/main" id="{1D8C4950-F72E-43D8-A37C-DD83111BB394}"/>
                </a:ext>
              </a:extLst>
            </p:cNvPr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4078;p64">
              <a:extLst>
                <a:ext uri="{FF2B5EF4-FFF2-40B4-BE49-F238E27FC236}">
                  <a16:creationId xmlns:a16="http://schemas.microsoft.com/office/drawing/2014/main" id="{FEDBF538-0241-2E67-42A2-34BF9F02EC54}"/>
                </a:ext>
              </a:extLst>
            </p:cNvPr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4079;p64">
              <a:extLst>
                <a:ext uri="{FF2B5EF4-FFF2-40B4-BE49-F238E27FC236}">
                  <a16:creationId xmlns:a16="http://schemas.microsoft.com/office/drawing/2014/main" id="{82B4DACC-2279-17EA-6F5C-15866E53B58F}"/>
                </a:ext>
              </a:extLst>
            </p:cNvPr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4080;p64">
              <a:extLst>
                <a:ext uri="{FF2B5EF4-FFF2-40B4-BE49-F238E27FC236}">
                  <a16:creationId xmlns:a16="http://schemas.microsoft.com/office/drawing/2014/main" id="{6A83615B-9BC5-D910-306F-AC6107A62D40}"/>
                </a:ext>
              </a:extLst>
            </p:cNvPr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4081;p64">
              <a:extLst>
                <a:ext uri="{FF2B5EF4-FFF2-40B4-BE49-F238E27FC236}">
                  <a16:creationId xmlns:a16="http://schemas.microsoft.com/office/drawing/2014/main" id="{726D25C7-1D3A-8B97-9A16-60CEE2A71FD2}"/>
                </a:ext>
              </a:extLst>
            </p:cNvPr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4082;p64">
              <a:extLst>
                <a:ext uri="{FF2B5EF4-FFF2-40B4-BE49-F238E27FC236}">
                  <a16:creationId xmlns:a16="http://schemas.microsoft.com/office/drawing/2014/main" id="{C59121A0-07D0-9CE5-6CFF-0337400748DC}"/>
                </a:ext>
              </a:extLst>
            </p:cNvPr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4083;p64">
              <a:extLst>
                <a:ext uri="{FF2B5EF4-FFF2-40B4-BE49-F238E27FC236}">
                  <a16:creationId xmlns:a16="http://schemas.microsoft.com/office/drawing/2014/main" id="{C362AD18-0D09-730E-2656-BC9C43CD4BF5}"/>
                </a:ext>
              </a:extLst>
            </p:cNvPr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4084;p64">
              <a:extLst>
                <a:ext uri="{FF2B5EF4-FFF2-40B4-BE49-F238E27FC236}">
                  <a16:creationId xmlns:a16="http://schemas.microsoft.com/office/drawing/2014/main" id="{876528F4-43D5-E84C-FD20-F750838FB15F}"/>
                </a:ext>
              </a:extLst>
            </p:cNvPr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4085;p64">
              <a:extLst>
                <a:ext uri="{FF2B5EF4-FFF2-40B4-BE49-F238E27FC236}">
                  <a16:creationId xmlns:a16="http://schemas.microsoft.com/office/drawing/2014/main" id="{410A33FE-989E-905D-4078-10BFF365110B}"/>
                </a:ext>
              </a:extLst>
            </p:cNvPr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4086;p64">
              <a:extLst>
                <a:ext uri="{FF2B5EF4-FFF2-40B4-BE49-F238E27FC236}">
                  <a16:creationId xmlns:a16="http://schemas.microsoft.com/office/drawing/2014/main" id="{7BFC56D9-CF80-3080-B0CC-5C5271C32C35}"/>
                </a:ext>
              </a:extLst>
            </p:cNvPr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4087;p64">
              <a:extLst>
                <a:ext uri="{FF2B5EF4-FFF2-40B4-BE49-F238E27FC236}">
                  <a16:creationId xmlns:a16="http://schemas.microsoft.com/office/drawing/2014/main" id="{D9E1AC61-0C50-A5F0-0C89-05EB87E73985}"/>
                </a:ext>
              </a:extLst>
            </p:cNvPr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4088;p64">
              <a:extLst>
                <a:ext uri="{FF2B5EF4-FFF2-40B4-BE49-F238E27FC236}">
                  <a16:creationId xmlns:a16="http://schemas.microsoft.com/office/drawing/2014/main" id="{1C7765AA-A73C-722E-18B1-73F7DD0BE7BA}"/>
                </a:ext>
              </a:extLst>
            </p:cNvPr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4089;p64">
              <a:extLst>
                <a:ext uri="{FF2B5EF4-FFF2-40B4-BE49-F238E27FC236}">
                  <a16:creationId xmlns:a16="http://schemas.microsoft.com/office/drawing/2014/main" id="{DAF8309C-1CF8-D49D-2947-A8A804780887}"/>
                </a:ext>
              </a:extLst>
            </p:cNvPr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4090;p64">
              <a:extLst>
                <a:ext uri="{FF2B5EF4-FFF2-40B4-BE49-F238E27FC236}">
                  <a16:creationId xmlns:a16="http://schemas.microsoft.com/office/drawing/2014/main" id="{A6AFDC4E-3EDA-4ECC-8D11-9723F239F11F}"/>
                </a:ext>
              </a:extLst>
            </p:cNvPr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4091;p64">
              <a:extLst>
                <a:ext uri="{FF2B5EF4-FFF2-40B4-BE49-F238E27FC236}">
                  <a16:creationId xmlns:a16="http://schemas.microsoft.com/office/drawing/2014/main" id="{570F42CB-E77D-D902-D8AA-96F3CE8D98BA}"/>
                </a:ext>
              </a:extLst>
            </p:cNvPr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4092;p64">
              <a:extLst>
                <a:ext uri="{FF2B5EF4-FFF2-40B4-BE49-F238E27FC236}">
                  <a16:creationId xmlns:a16="http://schemas.microsoft.com/office/drawing/2014/main" id="{D5F4A5A9-B2A2-2C22-500C-F24F148C9069}"/>
                </a:ext>
              </a:extLst>
            </p:cNvPr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4093;p64">
              <a:extLst>
                <a:ext uri="{FF2B5EF4-FFF2-40B4-BE49-F238E27FC236}">
                  <a16:creationId xmlns:a16="http://schemas.microsoft.com/office/drawing/2014/main" id="{BD507D94-C518-D4C5-DCAF-EC6A70D711A0}"/>
                </a:ext>
              </a:extLst>
            </p:cNvPr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4094;p64">
              <a:extLst>
                <a:ext uri="{FF2B5EF4-FFF2-40B4-BE49-F238E27FC236}">
                  <a16:creationId xmlns:a16="http://schemas.microsoft.com/office/drawing/2014/main" id="{2A4F791F-F78A-3B06-C745-83AC516D8E3A}"/>
                </a:ext>
              </a:extLst>
            </p:cNvPr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4095;p64">
              <a:extLst>
                <a:ext uri="{FF2B5EF4-FFF2-40B4-BE49-F238E27FC236}">
                  <a16:creationId xmlns:a16="http://schemas.microsoft.com/office/drawing/2014/main" id="{F3EFC6F1-703A-C7C5-8634-CB529358D027}"/>
                </a:ext>
              </a:extLst>
            </p:cNvPr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4096;p64">
              <a:extLst>
                <a:ext uri="{FF2B5EF4-FFF2-40B4-BE49-F238E27FC236}">
                  <a16:creationId xmlns:a16="http://schemas.microsoft.com/office/drawing/2014/main" id="{CEE36931-D674-7F70-6F67-3F9FA799D081}"/>
                </a:ext>
              </a:extLst>
            </p:cNvPr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4097;p64">
              <a:extLst>
                <a:ext uri="{FF2B5EF4-FFF2-40B4-BE49-F238E27FC236}">
                  <a16:creationId xmlns:a16="http://schemas.microsoft.com/office/drawing/2014/main" id="{D62F9375-1BD2-1BA3-5D0A-179E13A5F86B}"/>
                </a:ext>
              </a:extLst>
            </p:cNvPr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4098;p64">
              <a:extLst>
                <a:ext uri="{FF2B5EF4-FFF2-40B4-BE49-F238E27FC236}">
                  <a16:creationId xmlns:a16="http://schemas.microsoft.com/office/drawing/2014/main" id="{1CD8982A-354A-503C-6E0B-8CB63ACBFB8D}"/>
                </a:ext>
              </a:extLst>
            </p:cNvPr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4099;p64">
              <a:extLst>
                <a:ext uri="{FF2B5EF4-FFF2-40B4-BE49-F238E27FC236}">
                  <a16:creationId xmlns:a16="http://schemas.microsoft.com/office/drawing/2014/main" id="{A3AFB57B-6DED-554F-5B77-5678D86DDD7A}"/>
                </a:ext>
              </a:extLst>
            </p:cNvPr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4100;p64">
              <a:extLst>
                <a:ext uri="{FF2B5EF4-FFF2-40B4-BE49-F238E27FC236}">
                  <a16:creationId xmlns:a16="http://schemas.microsoft.com/office/drawing/2014/main" id="{9337C8C3-6418-B80A-9C5C-FBA4DD7C384C}"/>
                </a:ext>
              </a:extLst>
            </p:cNvPr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4101;p64">
              <a:extLst>
                <a:ext uri="{FF2B5EF4-FFF2-40B4-BE49-F238E27FC236}">
                  <a16:creationId xmlns:a16="http://schemas.microsoft.com/office/drawing/2014/main" id="{1FF54962-6621-4E8B-ACD9-B10651D1CD71}"/>
                </a:ext>
              </a:extLst>
            </p:cNvPr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4102;p64">
              <a:extLst>
                <a:ext uri="{FF2B5EF4-FFF2-40B4-BE49-F238E27FC236}">
                  <a16:creationId xmlns:a16="http://schemas.microsoft.com/office/drawing/2014/main" id="{33F849FF-1AC3-CE01-9311-D6B82524F893}"/>
                </a:ext>
              </a:extLst>
            </p:cNvPr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4103;p64">
              <a:extLst>
                <a:ext uri="{FF2B5EF4-FFF2-40B4-BE49-F238E27FC236}">
                  <a16:creationId xmlns:a16="http://schemas.microsoft.com/office/drawing/2014/main" id="{DD896739-64E4-33BC-E684-B3A78DF7C655}"/>
                </a:ext>
              </a:extLst>
            </p:cNvPr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4104;p64">
              <a:extLst>
                <a:ext uri="{FF2B5EF4-FFF2-40B4-BE49-F238E27FC236}">
                  <a16:creationId xmlns:a16="http://schemas.microsoft.com/office/drawing/2014/main" id="{98B99934-435C-0710-8C33-EF38314A36B4}"/>
                </a:ext>
              </a:extLst>
            </p:cNvPr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4105;p64">
              <a:extLst>
                <a:ext uri="{FF2B5EF4-FFF2-40B4-BE49-F238E27FC236}">
                  <a16:creationId xmlns:a16="http://schemas.microsoft.com/office/drawing/2014/main" id="{A232F6DE-9E4D-F6E4-3AB5-CFD9C80E0EE6}"/>
                </a:ext>
              </a:extLst>
            </p:cNvPr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4106;p64">
              <a:extLst>
                <a:ext uri="{FF2B5EF4-FFF2-40B4-BE49-F238E27FC236}">
                  <a16:creationId xmlns:a16="http://schemas.microsoft.com/office/drawing/2014/main" id="{79A87E37-D7F4-A4C5-6226-A83C4092F9D9}"/>
                </a:ext>
              </a:extLst>
            </p:cNvPr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4107;p64">
              <a:extLst>
                <a:ext uri="{FF2B5EF4-FFF2-40B4-BE49-F238E27FC236}">
                  <a16:creationId xmlns:a16="http://schemas.microsoft.com/office/drawing/2014/main" id="{F10391F6-8138-25B3-929B-643ABC9B6502}"/>
                </a:ext>
              </a:extLst>
            </p:cNvPr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4108;p64">
              <a:extLst>
                <a:ext uri="{FF2B5EF4-FFF2-40B4-BE49-F238E27FC236}">
                  <a16:creationId xmlns:a16="http://schemas.microsoft.com/office/drawing/2014/main" id="{B7ECE5C8-7C70-3CFF-A97E-392C30461D6E}"/>
                </a:ext>
              </a:extLst>
            </p:cNvPr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4109;p64">
              <a:extLst>
                <a:ext uri="{FF2B5EF4-FFF2-40B4-BE49-F238E27FC236}">
                  <a16:creationId xmlns:a16="http://schemas.microsoft.com/office/drawing/2014/main" id="{6C59A0B1-55FF-756C-EEE0-55B15D54D2C9}"/>
                </a:ext>
              </a:extLst>
            </p:cNvPr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4110;p64">
              <a:extLst>
                <a:ext uri="{FF2B5EF4-FFF2-40B4-BE49-F238E27FC236}">
                  <a16:creationId xmlns:a16="http://schemas.microsoft.com/office/drawing/2014/main" id="{B207E998-3E7E-E56A-323C-030F224F9271}"/>
                </a:ext>
              </a:extLst>
            </p:cNvPr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4111;p64">
              <a:extLst>
                <a:ext uri="{FF2B5EF4-FFF2-40B4-BE49-F238E27FC236}">
                  <a16:creationId xmlns:a16="http://schemas.microsoft.com/office/drawing/2014/main" id="{D34EAE17-68EB-769E-43C0-A668B4381F45}"/>
                </a:ext>
              </a:extLst>
            </p:cNvPr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4112;p64">
              <a:extLst>
                <a:ext uri="{FF2B5EF4-FFF2-40B4-BE49-F238E27FC236}">
                  <a16:creationId xmlns:a16="http://schemas.microsoft.com/office/drawing/2014/main" id="{FFBE1E2C-505E-9724-0F78-9C3434F0D9F5}"/>
                </a:ext>
              </a:extLst>
            </p:cNvPr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4113;p64">
              <a:extLst>
                <a:ext uri="{FF2B5EF4-FFF2-40B4-BE49-F238E27FC236}">
                  <a16:creationId xmlns:a16="http://schemas.microsoft.com/office/drawing/2014/main" id="{D6441C1C-A469-970A-D293-4CED67013E47}"/>
                </a:ext>
              </a:extLst>
            </p:cNvPr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4114;p64">
              <a:extLst>
                <a:ext uri="{FF2B5EF4-FFF2-40B4-BE49-F238E27FC236}">
                  <a16:creationId xmlns:a16="http://schemas.microsoft.com/office/drawing/2014/main" id="{E6A84AD2-9D00-4FCB-3DBF-72953B89DB1B}"/>
                </a:ext>
              </a:extLst>
            </p:cNvPr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4115;p64">
              <a:extLst>
                <a:ext uri="{FF2B5EF4-FFF2-40B4-BE49-F238E27FC236}">
                  <a16:creationId xmlns:a16="http://schemas.microsoft.com/office/drawing/2014/main" id="{930D1204-3BDA-26B1-480C-4BED5040E716}"/>
                </a:ext>
              </a:extLst>
            </p:cNvPr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4116;p64">
              <a:extLst>
                <a:ext uri="{FF2B5EF4-FFF2-40B4-BE49-F238E27FC236}">
                  <a16:creationId xmlns:a16="http://schemas.microsoft.com/office/drawing/2014/main" id="{EF329B8E-BC3B-49AC-9EEC-8AE1E49758FE}"/>
                </a:ext>
              </a:extLst>
            </p:cNvPr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4117;p64">
              <a:extLst>
                <a:ext uri="{FF2B5EF4-FFF2-40B4-BE49-F238E27FC236}">
                  <a16:creationId xmlns:a16="http://schemas.microsoft.com/office/drawing/2014/main" id="{95425E07-A356-4FAD-8763-5967F8E46EF3}"/>
                </a:ext>
              </a:extLst>
            </p:cNvPr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4118;p64">
              <a:extLst>
                <a:ext uri="{FF2B5EF4-FFF2-40B4-BE49-F238E27FC236}">
                  <a16:creationId xmlns:a16="http://schemas.microsoft.com/office/drawing/2014/main" id="{A8938431-BC81-F8D0-A811-EE0EAC0DCBCF}"/>
                </a:ext>
              </a:extLst>
            </p:cNvPr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4119;p64">
              <a:extLst>
                <a:ext uri="{FF2B5EF4-FFF2-40B4-BE49-F238E27FC236}">
                  <a16:creationId xmlns:a16="http://schemas.microsoft.com/office/drawing/2014/main" id="{FDD40706-F318-1266-C063-98B503CB29E6}"/>
                </a:ext>
              </a:extLst>
            </p:cNvPr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4120;p64">
              <a:extLst>
                <a:ext uri="{FF2B5EF4-FFF2-40B4-BE49-F238E27FC236}">
                  <a16:creationId xmlns:a16="http://schemas.microsoft.com/office/drawing/2014/main" id="{9790342A-847E-9FB7-74D7-F1F3EEC5D248}"/>
                </a:ext>
              </a:extLst>
            </p:cNvPr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4121;p64">
              <a:extLst>
                <a:ext uri="{FF2B5EF4-FFF2-40B4-BE49-F238E27FC236}">
                  <a16:creationId xmlns:a16="http://schemas.microsoft.com/office/drawing/2014/main" id="{56BBDD6F-8790-39CB-95AA-5DCCD4392CB4}"/>
                </a:ext>
              </a:extLst>
            </p:cNvPr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4122;p64">
              <a:extLst>
                <a:ext uri="{FF2B5EF4-FFF2-40B4-BE49-F238E27FC236}">
                  <a16:creationId xmlns:a16="http://schemas.microsoft.com/office/drawing/2014/main" id="{F239872C-A5B7-51F2-541A-2DA8C4E3296D}"/>
                </a:ext>
              </a:extLst>
            </p:cNvPr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4123;p64">
              <a:extLst>
                <a:ext uri="{FF2B5EF4-FFF2-40B4-BE49-F238E27FC236}">
                  <a16:creationId xmlns:a16="http://schemas.microsoft.com/office/drawing/2014/main" id="{FDA054BF-5362-7FA8-8665-FEAAE5EB22E1}"/>
                </a:ext>
              </a:extLst>
            </p:cNvPr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4124;p64">
              <a:extLst>
                <a:ext uri="{FF2B5EF4-FFF2-40B4-BE49-F238E27FC236}">
                  <a16:creationId xmlns:a16="http://schemas.microsoft.com/office/drawing/2014/main" id="{30113DD2-0AA9-771F-EF17-DE77D20E2094}"/>
                </a:ext>
              </a:extLst>
            </p:cNvPr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4125;p64">
              <a:extLst>
                <a:ext uri="{FF2B5EF4-FFF2-40B4-BE49-F238E27FC236}">
                  <a16:creationId xmlns:a16="http://schemas.microsoft.com/office/drawing/2014/main" id="{F395A079-AF1E-0A1C-F183-A688639DB20E}"/>
                </a:ext>
              </a:extLst>
            </p:cNvPr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4126;p64">
              <a:extLst>
                <a:ext uri="{FF2B5EF4-FFF2-40B4-BE49-F238E27FC236}">
                  <a16:creationId xmlns:a16="http://schemas.microsoft.com/office/drawing/2014/main" id="{DD8A6085-BA51-E83A-DD30-ED3D40804F85}"/>
                </a:ext>
              </a:extLst>
            </p:cNvPr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4127;p64">
              <a:extLst>
                <a:ext uri="{FF2B5EF4-FFF2-40B4-BE49-F238E27FC236}">
                  <a16:creationId xmlns:a16="http://schemas.microsoft.com/office/drawing/2014/main" id="{CB38FAA3-2BD3-8590-3AE1-053FFE695135}"/>
                </a:ext>
              </a:extLst>
            </p:cNvPr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4128;p64">
              <a:extLst>
                <a:ext uri="{FF2B5EF4-FFF2-40B4-BE49-F238E27FC236}">
                  <a16:creationId xmlns:a16="http://schemas.microsoft.com/office/drawing/2014/main" id="{3FFD903B-879F-14F7-1250-07AB93FCD9F5}"/>
                </a:ext>
              </a:extLst>
            </p:cNvPr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4129;p64">
              <a:extLst>
                <a:ext uri="{FF2B5EF4-FFF2-40B4-BE49-F238E27FC236}">
                  <a16:creationId xmlns:a16="http://schemas.microsoft.com/office/drawing/2014/main" id="{CBAE1F74-3534-8047-905C-8B1DCEA5BAAD}"/>
                </a:ext>
              </a:extLst>
            </p:cNvPr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4130;p64">
              <a:extLst>
                <a:ext uri="{FF2B5EF4-FFF2-40B4-BE49-F238E27FC236}">
                  <a16:creationId xmlns:a16="http://schemas.microsoft.com/office/drawing/2014/main" id="{AEE559F0-1A8C-429A-84BF-39B8FEA201E9}"/>
                </a:ext>
              </a:extLst>
            </p:cNvPr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4131;p64">
              <a:extLst>
                <a:ext uri="{FF2B5EF4-FFF2-40B4-BE49-F238E27FC236}">
                  <a16:creationId xmlns:a16="http://schemas.microsoft.com/office/drawing/2014/main" id="{66FA33CC-250D-9C74-A2BF-067A9F55CAA4}"/>
                </a:ext>
              </a:extLst>
            </p:cNvPr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4132;p64">
              <a:extLst>
                <a:ext uri="{FF2B5EF4-FFF2-40B4-BE49-F238E27FC236}">
                  <a16:creationId xmlns:a16="http://schemas.microsoft.com/office/drawing/2014/main" id="{B1942A16-0CE1-42E2-41CD-3997D7F9CCB2}"/>
                </a:ext>
              </a:extLst>
            </p:cNvPr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4133;p64">
              <a:extLst>
                <a:ext uri="{FF2B5EF4-FFF2-40B4-BE49-F238E27FC236}">
                  <a16:creationId xmlns:a16="http://schemas.microsoft.com/office/drawing/2014/main" id="{9CDC2DD2-30CF-816C-4EB2-9588E36ED73A}"/>
                </a:ext>
              </a:extLst>
            </p:cNvPr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4134;p64">
              <a:extLst>
                <a:ext uri="{FF2B5EF4-FFF2-40B4-BE49-F238E27FC236}">
                  <a16:creationId xmlns:a16="http://schemas.microsoft.com/office/drawing/2014/main" id="{3712052D-557E-5719-3BAA-09C5E6F248AB}"/>
                </a:ext>
              </a:extLst>
            </p:cNvPr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4135;p64">
              <a:extLst>
                <a:ext uri="{FF2B5EF4-FFF2-40B4-BE49-F238E27FC236}">
                  <a16:creationId xmlns:a16="http://schemas.microsoft.com/office/drawing/2014/main" id="{72C182CC-3E2E-A58B-27AF-6F9813DB3C7C}"/>
                </a:ext>
              </a:extLst>
            </p:cNvPr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4136;p64">
              <a:extLst>
                <a:ext uri="{FF2B5EF4-FFF2-40B4-BE49-F238E27FC236}">
                  <a16:creationId xmlns:a16="http://schemas.microsoft.com/office/drawing/2014/main" id="{0028F890-C00E-3F11-F23A-657FCF20FF0F}"/>
                </a:ext>
              </a:extLst>
            </p:cNvPr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4137;p64">
              <a:extLst>
                <a:ext uri="{FF2B5EF4-FFF2-40B4-BE49-F238E27FC236}">
                  <a16:creationId xmlns:a16="http://schemas.microsoft.com/office/drawing/2014/main" id="{F02CDF20-C505-1726-82AB-E47560A41554}"/>
                </a:ext>
              </a:extLst>
            </p:cNvPr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4138;p64">
              <a:extLst>
                <a:ext uri="{FF2B5EF4-FFF2-40B4-BE49-F238E27FC236}">
                  <a16:creationId xmlns:a16="http://schemas.microsoft.com/office/drawing/2014/main" id="{982FBB22-8BE5-381D-65CB-12015F242E36}"/>
                </a:ext>
              </a:extLst>
            </p:cNvPr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4139;p64">
              <a:extLst>
                <a:ext uri="{FF2B5EF4-FFF2-40B4-BE49-F238E27FC236}">
                  <a16:creationId xmlns:a16="http://schemas.microsoft.com/office/drawing/2014/main" id="{2FA7FEBF-3A92-B203-B91B-D9FC8006D696}"/>
                </a:ext>
              </a:extLst>
            </p:cNvPr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4140;p64">
              <a:extLst>
                <a:ext uri="{FF2B5EF4-FFF2-40B4-BE49-F238E27FC236}">
                  <a16:creationId xmlns:a16="http://schemas.microsoft.com/office/drawing/2014/main" id="{17FAAD96-C0BA-A1BB-7209-B969350695FB}"/>
                </a:ext>
              </a:extLst>
            </p:cNvPr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4141;p64">
              <a:extLst>
                <a:ext uri="{FF2B5EF4-FFF2-40B4-BE49-F238E27FC236}">
                  <a16:creationId xmlns:a16="http://schemas.microsoft.com/office/drawing/2014/main" id="{C1B9F74E-DE74-854C-1F08-2230F8286A2B}"/>
                </a:ext>
              </a:extLst>
            </p:cNvPr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4142;p64">
              <a:extLst>
                <a:ext uri="{FF2B5EF4-FFF2-40B4-BE49-F238E27FC236}">
                  <a16:creationId xmlns:a16="http://schemas.microsoft.com/office/drawing/2014/main" id="{4B199D96-DE51-2662-CD69-096B82C82E0D}"/>
                </a:ext>
              </a:extLst>
            </p:cNvPr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4143;p64">
              <a:extLst>
                <a:ext uri="{FF2B5EF4-FFF2-40B4-BE49-F238E27FC236}">
                  <a16:creationId xmlns:a16="http://schemas.microsoft.com/office/drawing/2014/main" id="{28E34CC7-4CDD-ED95-F752-D6D1CC6BA619}"/>
                </a:ext>
              </a:extLst>
            </p:cNvPr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4144;p64">
              <a:extLst>
                <a:ext uri="{FF2B5EF4-FFF2-40B4-BE49-F238E27FC236}">
                  <a16:creationId xmlns:a16="http://schemas.microsoft.com/office/drawing/2014/main" id="{CC83C136-C9EC-EFD4-9BDC-E77AD093068A}"/>
                </a:ext>
              </a:extLst>
            </p:cNvPr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4145;p64">
              <a:extLst>
                <a:ext uri="{FF2B5EF4-FFF2-40B4-BE49-F238E27FC236}">
                  <a16:creationId xmlns:a16="http://schemas.microsoft.com/office/drawing/2014/main" id="{51339895-A537-8AA5-7AD2-7D7745601BD5}"/>
                </a:ext>
              </a:extLst>
            </p:cNvPr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4146;p64">
              <a:extLst>
                <a:ext uri="{FF2B5EF4-FFF2-40B4-BE49-F238E27FC236}">
                  <a16:creationId xmlns:a16="http://schemas.microsoft.com/office/drawing/2014/main" id="{CE4EDF72-F683-7A8F-9407-E9D981737DDF}"/>
                </a:ext>
              </a:extLst>
            </p:cNvPr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4147;p64">
              <a:extLst>
                <a:ext uri="{FF2B5EF4-FFF2-40B4-BE49-F238E27FC236}">
                  <a16:creationId xmlns:a16="http://schemas.microsoft.com/office/drawing/2014/main" id="{BC8EBDE2-FDD6-7B77-A158-2B2606624644}"/>
                </a:ext>
              </a:extLst>
            </p:cNvPr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4148;p64">
              <a:extLst>
                <a:ext uri="{FF2B5EF4-FFF2-40B4-BE49-F238E27FC236}">
                  <a16:creationId xmlns:a16="http://schemas.microsoft.com/office/drawing/2014/main" id="{4B3DAD5B-1C06-E977-9D03-49F30703CDD6}"/>
                </a:ext>
              </a:extLst>
            </p:cNvPr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4149;p64">
              <a:extLst>
                <a:ext uri="{FF2B5EF4-FFF2-40B4-BE49-F238E27FC236}">
                  <a16:creationId xmlns:a16="http://schemas.microsoft.com/office/drawing/2014/main" id="{666FBC05-BE05-74F3-8350-91289D8AF7A8}"/>
                </a:ext>
              </a:extLst>
            </p:cNvPr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4150;p64">
              <a:extLst>
                <a:ext uri="{FF2B5EF4-FFF2-40B4-BE49-F238E27FC236}">
                  <a16:creationId xmlns:a16="http://schemas.microsoft.com/office/drawing/2014/main" id="{8C9D86F2-7A73-BB84-90EE-01D2E8D32145}"/>
                </a:ext>
              </a:extLst>
            </p:cNvPr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4151;p64">
              <a:extLst>
                <a:ext uri="{FF2B5EF4-FFF2-40B4-BE49-F238E27FC236}">
                  <a16:creationId xmlns:a16="http://schemas.microsoft.com/office/drawing/2014/main" id="{156A73DD-8336-4020-B317-8772DD899F54}"/>
                </a:ext>
              </a:extLst>
            </p:cNvPr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4152;p64">
              <a:extLst>
                <a:ext uri="{FF2B5EF4-FFF2-40B4-BE49-F238E27FC236}">
                  <a16:creationId xmlns:a16="http://schemas.microsoft.com/office/drawing/2014/main" id="{833D3B5F-BF90-C9C3-7FFA-623081F25351}"/>
                </a:ext>
              </a:extLst>
            </p:cNvPr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4153;p64">
              <a:extLst>
                <a:ext uri="{FF2B5EF4-FFF2-40B4-BE49-F238E27FC236}">
                  <a16:creationId xmlns:a16="http://schemas.microsoft.com/office/drawing/2014/main" id="{FC79BE43-8C02-8CFE-D088-80F7B411AF4D}"/>
                </a:ext>
              </a:extLst>
            </p:cNvPr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4154;p64">
              <a:extLst>
                <a:ext uri="{FF2B5EF4-FFF2-40B4-BE49-F238E27FC236}">
                  <a16:creationId xmlns:a16="http://schemas.microsoft.com/office/drawing/2014/main" id="{C1529F6E-39C8-E4AE-7F4B-0DF880285781}"/>
                </a:ext>
              </a:extLst>
            </p:cNvPr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4155;p64">
              <a:extLst>
                <a:ext uri="{FF2B5EF4-FFF2-40B4-BE49-F238E27FC236}">
                  <a16:creationId xmlns:a16="http://schemas.microsoft.com/office/drawing/2014/main" id="{9ED844B0-7A9B-6BB4-3EB1-C0F38D1746D0}"/>
                </a:ext>
              </a:extLst>
            </p:cNvPr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4156;p64">
              <a:extLst>
                <a:ext uri="{FF2B5EF4-FFF2-40B4-BE49-F238E27FC236}">
                  <a16:creationId xmlns:a16="http://schemas.microsoft.com/office/drawing/2014/main" id="{29313064-FD1D-6D5E-CEF7-54F004ACF863}"/>
                </a:ext>
              </a:extLst>
            </p:cNvPr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4157;p64">
              <a:extLst>
                <a:ext uri="{FF2B5EF4-FFF2-40B4-BE49-F238E27FC236}">
                  <a16:creationId xmlns:a16="http://schemas.microsoft.com/office/drawing/2014/main" id="{C78A8B92-47BD-8EB3-7207-1EE747679C94}"/>
                </a:ext>
              </a:extLst>
            </p:cNvPr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4158;p64">
              <a:extLst>
                <a:ext uri="{FF2B5EF4-FFF2-40B4-BE49-F238E27FC236}">
                  <a16:creationId xmlns:a16="http://schemas.microsoft.com/office/drawing/2014/main" id="{5033AC94-ADAB-7E35-1F90-F0AA274A0775}"/>
                </a:ext>
              </a:extLst>
            </p:cNvPr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4159;p64">
              <a:extLst>
                <a:ext uri="{FF2B5EF4-FFF2-40B4-BE49-F238E27FC236}">
                  <a16:creationId xmlns:a16="http://schemas.microsoft.com/office/drawing/2014/main" id="{8C4C8B67-EB03-2C56-5DD1-A2429528B6F7}"/>
                </a:ext>
              </a:extLst>
            </p:cNvPr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4160;p64">
              <a:extLst>
                <a:ext uri="{FF2B5EF4-FFF2-40B4-BE49-F238E27FC236}">
                  <a16:creationId xmlns:a16="http://schemas.microsoft.com/office/drawing/2014/main" id="{C7C6ACBC-D848-5C51-320A-F5FAB4C0CE44}"/>
                </a:ext>
              </a:extLst>
            </p:cNvPr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4161;p64">
              <a:extLst>
                <a:ext uri="{FF2B5EF4-FFF2-40B4-BE49-F238E27FC236}">
                  <a16:creationId xmlns:a16="http://schemas.microsoft.com/office/drawing/2014/main" id="{AD9EB499-79A6-410F-499A-31EF31D596A6}"/>
                </a:ext>
              </a:extLst>
            </p:cNvPr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4162;p64">
              <a:extLst>
                <a:ext uri="{FF2B5EF4-FFF2-40B4-BE49-F238E27FC236}">
                  <a16:creationId xmlns:a16="http://schemas.microsoft.com/office/drawing/2014/main" id="{D8987277-D376-FEB4-6130-12981ECB4B1C}"/>
                </a:ext>
              </a:extLst>
            </p:cNvPr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4163;p64">
              <a:extLst>
                <a:ext uri="{FF2B5EF4-FFF2-40B4-BE49-F238E27FC236}">
                  <a16:creationId xmlns:a16="http://schemas.microsoft.com/office/drawing/2014/main" id="{674F10D4-EDA3-CFE5-B6DE-1CBA3F0E4B2D}"/>
                </a:ext>
              </a:extLst>
            </p:cNvPr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4164;p64">
              <a:extLst>
                <a:ext uri="{FF2B5EF4-FFF2-40B4-BE49-F238E27FC236}">
                  <a16:creationId xmlns:a16="http://schemas.microsoft.com/office/drawing/2014/main" id="{4E9D2C44-4FD1-9D3C-DBDE-1A59A1FE6479}"/>
                </a:ext>
              </a:extLst>
            </p:cNvPr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4165;p64">
              <a:extLst>
                <a:ext uri="{FF2B5EF4-FFF2-40B4-BE49-F238E27FC236}">
                  <a16:creationId xmlns:a16="http://schemas.microsoft.com/office/drawing/2014/main" id="{94C8DD2A-9020-2BEF-F5B2-F03C7CAEB5E9}"/>
                </a:ext>
              </a:extLst>
            </p:cNvPr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4166;p64">
              <a:extLst>
                <a:ext uri="{FF2B5EF4-FFF2-40B4-BE49-F238E27FC236}">
                  <a16:creationId xmlns:a16="http://schemas.microsoft.com/office/drawing/2014/main" id="{E1A84941-75CC-DEE7-C044-5DF86A48D10F}"/>
                </a:ext>
              </a:extLst>
            </p:cNvPr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4167;p64">
              <a:extLst>
                <a:ext uri="{FF2B5EF4-FFF2-40B4-BE49-F238E27FC236}">
                  <a16:creationId xmlns:a16="http://schemas.microsoft.com/office/drawing/2014/main" id="{5775C8D6-4839-98A4-1931-FC27D3B910C9}"/>
                </a:ext>
              </a:extLst>
            </p:cNvPr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4168;p64">
              <a:extLst>
                <a:ext uri="{FF2B5EF4-FFF2-40B4-BE49-F238E27FC236}">
                  <a16:creationId xmlns:a16="http://schemas.microsoft.com/office/drawing/2014/main" id="{7AB8965C-F453-5401-9AD5-7BE75EB56EDD}"/>
                </a:ext>
              </a:extLst>
            </p:cNvPr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4169;p64">
              <a:extLst>
                <a:ext uri="{FF2B5EF4-FFF2-40B4-BE49-F238E27FC236}">
                  <a16:creationId xmlns:a16="http://schemas.microsoft.com/office/drawing/2014/main" id="{4F9EEDA4-0239-2A65-C8A2-2BBCEEED45DC}"/>
                </a:ext>
              </a:extLst>
            </p:cNvPr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4170;p64">
              <a:extLst>
                <a:ext uri="{FF2B5EF4-FFF2-40B4-BE49-F238E27FC236}">
                  <a16:creationId xmlns:a16="http://schemas.microsoft.com/office/drawing/2014/main" id="{684F17A0-DE64-8990-870B-67B3C0D37A5B}"/>
                </a:ext>
              </a:extLst>
            </p:cNvPr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4171;p64">
              <a:extLst>
                <a:ext uri="{FF2B5EF4-FFF2-40B4-BE49-F238E27FC236}">
                  <a16:creationId xmlns:a16="http://schemas.microsoft.com/office/drawing/2014/main" id="{1148F9F0-E207-7CDD-767A-4C1D1F31E35C}"/>
                </a:ext>
              </a:extLst>
            </p:cNvPr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4172;p64">
              <a:extLst>
                <a:ext uri="{FF2B5EF4-FFF2-40B4-BE49-F238E27FC236}">
                  <a16:creationId xmlns:a16="http://schemas.microsoft.com/office/drawing/2014/main" id="{FDF2B772-77F3-5AE3-20FD-E8B7D44A2E80}"/>
                </a:ext>
              </a:extLst>
            </p:cNvPr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4173;p64">
              <a:extLst>
                <a:ext uri="{FF2B5EF4-FFF2-40B4-BE49-F238E27FC236}">
                  <a16:creationId xmlns:a16="http://schemas.microsoft.com/office/drawing/2014/main" id="{76772549-A40F-8286-BCDC-0426B0131972}"/>
                </a:ext>
              </a:extLst>
            </p:cNvPr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4174;p64">
              <a:extLst>
                <a:ext uri="{FF2B5EF4-FFF2-40B4-BE49-F238E27FC236}">
                  <a16:creationId xmlns:a16="http://schemas.microsoft.com/office/drawing/2014/main" id="{387D8972-AD47-DF9C-8895-35A4BEF97CE5}"/>
                </a:ext>
              </a:extLst>
            </p:cNvPr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4175;p64">
              <a:extLst>
                <a:ext uri="{FF2B5EF4-FFF2-40B4-BE49-F238E27FC236}">
                  <a16:creationId xmlns:a16="http://schemas.microsoft.com/office/drawing/2014/main" id="{CA442EE0-E5AE-F210-C800-95BA15C40E16}"/>
                </a:ext>
              </a:extLst>
            </p:cNvPr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4176;p64">
              <a:extLst>
                <a:ext uri="{FF2B5EF4-FFF2-40B4-BE49-F238E27FC236}">
                  <a16:creationId xmlns:a16="http://schemas.microsoft.com/office/drawing/2014/main" id="{2013035B-70DC-3439-71B7-5CF38367ED48}"/>
                </a:ext>
              </a:extLst>
            </p:cNvPr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4177;p64">
              <a:extLst>
                <a:ext uri="{FF2B5EF4-FFF2-40B4-BE49-F238E27FC236}">
                  <a16:creationId xmlns:a16="http://schemas.microsoft.com/office/drawing/2014/main" id="{67FDDC09-04E7-593D-AA71-ADFF492FBE8F}"/>
                </a:ext>
              </a:extLst>
            </p:cNvPr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4178;p64">
              <a:extLst>
                <a:ext uri="{FF2B5EF4-FFF2-40B4-BE49-F238E27FC236}">
                  <a16:creationId xmlns:a16="http://schemas.microsoft.com/office/drawing/2014/main" id="{EEC3B6E5-F0F4-8D36-3450-C59636EBAFE7}"/>
                </a:ext>
              </a:extLst>
            </p:cNvPr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4179;p64">
              <a:extLst>
                <a:ext uri="{FF2B5EF4-FFF2-40B4-BE49-F238E27FC236}">
                  <a16:creationId xmlns:a16="http://schemas.microsoft.com/office/drawing/2014/main" id="{59EC37EA-E5F4-1F57-71F2-9846F6A391B6}"/>
                </a:ext>
              </a:extLst>
            </p:cNvPr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4180;p64">
              <a:extLst>
                <a:ext uri="{FF2B5EF4-FFF2-40B4-BE49-F238E27FC236}">
                  <a16:creationId xmlns:a16="http://schemas.microsoft.com/office/drawing/2014/main" id="{9611DB3C-5462-2DCD-900C-0BDF6B4401C7}"/>
                </a:ext>
              </a:extLst>
            </p:cNvPr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4181;p64">
              <a:extLst>
                <a:ext uri="{FF2B5EF4-FFF2-40B4-BE49-F238E27FC236}">
                  <a16:creationId xmlns:a16="http://schemas.microsoft.com/office/drawing/2014/main" id="{A29F8A8F-49CC-AC70-0712-A225EF71B285}"/>
                </a:ext>
              </a:extLst>
            </p:cNvPr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4182;p64">
              <a:extLst>
                <a:ext uri="{FF2B5EF4-FFF2-40B4-BE49-F238E27FC236}">
                  <a16:creationId xmlns:a16="http://schemas.microsoft.com/office/drawing/2014/main" id="{66F038D6-B6C2-203F-909B-0F7BD9D26979}"/>
                </a:ext>
              </a:extLst>
            </p:cNvPr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4183;p64">
              <a:extLst>
                <a:ext uri="{FF2B5EF4-FFF2-40B4-BE49-F238E27FC236}">
                  <a16:creationId xmlns:a16="http://schemas.microsoft.com/office/drawing/2014/main" id="{7B0EBB1C-91F0-17A9-449D-BA5CDBB2F33A}"/>
                </a:ext>
              </a:extLst>
            </p:cNvPr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4184;p64">
              <a:extLst>
                <a:ext uri="{FF2B5EF4-FFF2-40B4-BE49-F238E27FC236}">
                  <a16:creationId xmlns:a16="http://schemas.microsoft.com/office/drawing/2014/main" id="{B96DFD61-AAC7-398C-1066-68404FBF8338}"/>
                </a:ext>
              </a:extLst>
            </p:cNvPr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4185;p64">
              <a:extLst>
                <a:ext uri="{FF2B5EF4-FFF2-40B4-BE49-F238E27FC236}">
                  <a16:creationId xmlns:a16="http://schemas.microsoft.com/office/drawing/2014/main" id="{FD23B10B-A010-0FFD-0F3C-3D875FB734C0}"/>
                </a:ext>
              </a:extLst>
            </p:cNvPr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4186;p64">
              <a:extLst>
                <a:ext uri="{FF2B5EF4-FFF2-40B4-BE49-F238E27FC236}">
                  <a16:creationId xmlns:a16="http://schemas.microsoft.com/office/drawing/2014/main" id="{8ECDADAF-D2EE-76FB-AD49-F259B2F5F722}"/>
                </a:ext>
              </a:extLst>
            </p:cNvPr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4187;p64">
              <a:extLst>
                <a:ext uri="{FF2B5EF4-FFF2-40B4-BE49-F238E27FC236}">
                  <a16:creationId xmlns:a16="http://schemas.microsoft.com/office/drawing/2014/main" id="{6404981C-0146-21CD-8E78-DED70ED5EAB8}"/>
                </a:ext>
              </a:extLst>
            </p:cNvPr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4188;p64">
              <a:extLst>
                <a:ext uri="{FF2B5EF4-FFF2-40B4-BE49-F238E27FC236}">
                  <a16:creationId xmlns:a16="http://schemas.microsoft.com/office/drawing/2014/main" id="{25133D79-14E4-C14B-6DB8-B0C98146C5AA}"/>
                </a:ext>
              </a:extLst>
            </p:cNvPr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4189;p64">
              <a:extLst>
                <a:ext uri="{FF2B5EF4-FFF2-40B4-BE49-F238E27FC236}">
                  <a16:creationId xmlns:a16="http://schemas.microsoft.com/office/drawing/2014/main" id="{05FEE13D-51C6-C3C7-9EA1-102589B79EAC}"/>
                </a:ext>
              </a:extLst>
            </p:cNvPr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4190;p64">
              <a:extLst>
                <a:ext uri="{FF2B5EF4-FFF2-40B4-BE49-F238E27FC236}">
                  <a16:creationId xmlns:a16="http://schemas.microsoft.com/office/drawing/2014/main" id="{074064C0-A431-28DD-1A24-588BAB696729}"/>
                </a:ext>
              </a:extLst>
            </p:cNvPr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4191;p64">
              <a:extLst>
                <a:ext uri="{FF2B5EF4-FFF2-40B4-BE49-F238E27FC236}">
                  <a16:creationId xmlns:a16="http://schemas.microsoft.com/office/drawing/2014/main" id="{BEB8C6A6-2D37-7F1E-4013-264975D293FF}"/>
                </a:ext>
              </a:extLst>
            </p:cNvPr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4192;p64">
              <a:extLst>
                <a:ext uri="{FF2B5EF4-FFF2-40B4-BE49-F238E27FC236}">
                  <a16:creationId xmlns:a16="http://schemas.microsoft.com/office/drawing/2014/main" id="{9A0B6FCD-CAE4-7E9A-FDC8-DCB8F1189FD8}"/>
                </a:ext>
              </a:extLst>
            </p:cNvPr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4193;p64">
              <a:extLst>
                <a:ext uri="{FF2B5EF4-FFF2-40B4-BE49-F238E27FC236}">
                  <a16:creationId xmlns:a16="http://schemas.microsoft.com/office/drawing/2014/main" id="{E5D5A8B2-4C2A-0AE9-865C-A0BE58EC17FB}"/>
                </a:ext>
              </a:extLst>
            </p:cNvPr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4194;p64">
              <a:extLst>
                <a:ext uri="{FF2B5EF4-FFF2-40B4-BE49-F238E27FC236}">
                  <a16:creationId xmlns:a16="http://schemas.microsoft.com/office/drawing/2014/main" id="{9FD2F12C-C305-AC61-2F8B-974B9E6E2F30}"/>
                </a:ext>
              </a:extLst>
            </p:cNvPr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4195;p64">
              <a:extLst>
                <a:ext uri="{FF2B5EF4-FFF2-40B4-BE49-F238E27FC236}">
                  <a16:creationId xmlns:a16="http://schemas.microsoft.com/office/drawing/2014/main" id="{9E59D0A0-E6FF-51B4-73B7-0459DA5A4C7B}"/>
                </a:ext>
              </a:extLst>
            </p:cNvPr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4196;p64">
              <a:extLst>
                <a:ext uri="{FF2B5EF4-FFF2-40B4-BE49-F238E27FC236}">
                  <a16:creationId xmlns:a16="http://schemas.microsoft.com/office/drawing/2014/main" id="{A2194DA3-F184-06D2-49E3-E5CE913252DC}"/>
                </a:ext>
              </a:extLst>
            </p:cNvPr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4197;p64">
              <a:extLst>
                <a:ext uri="{FF2B5EF4-FFF2-40B4-BE49-F238E27FC236}">
                  <a16:creationId xmlns:a16="http://schemas.microsoft.com/office/drawing/2014/main" id="{FBC01F2E-8C77-A1EF-EF7D-0D55CEA96C3F}"/>
                </a:ext>
              </a:extLst>
            </p:cNvPr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4198;p64">
              <a:extLst>
                <a:ext uri="{FF2B5EF4-FFF2-40B4-BE49-F238E27FC236}">
                  <a16:creationId xmlns:a16="http://schemas.microsoft.com/office/drawing/2014/main" id="{3F90F1D1-558A-FF95-AA53-7458A1A6870E}"/>
                </a:ext>
              </a:extLst>
            </p:cNvPr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4199;p64">
              <a:extLst>
                <a:ext uri="{FF2B5EF4-FFF2-40B4-BE49-F238E27FC236}">
                  <a16:creationId xmlns:a16="http://schemas.microsoft.com/office/drawing/2014/main" id="{3B9DBDF7-C2AC-9302-3323-BD7D967E23BF}"/>
                </a:ext>
              </a:extLst>
            </p:cNvPr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4200;p64">
              <a:extLst>
                <a:ext uri="{FF2B5EF4-FFF2-40B4-BE49-F238E27FC236}">
                  <a16:creationId xmlns:a16="http://schemas.microsoft.com/office/drawing/2014/main" id="{87F2702E-0C78-ADE8-E71F-815AC157FA12}"/>
                </a:ext>
              </a:extLst>
            </p:cNvPr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4201;p64">
              <a:extLst>
                <a:ext uri="{FF2B5EF4-FFF2-40B4-BE49-F238E27FC236}">
                  <a16:creationId xmlns:a16="http://schemas.microsoft.com/office/drawing/2014/main" id="{0B0BF920-7C55-7357-929C-B58BEB8D7E6F}"/>
                </a:ext>
              </a:extLst>
            </p:cNvPr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4202;p64">
              <a:extLst>
                <a:ext uri="{FF2B5EF4-FFF2-40B4-BE49-F238E27FC236}">
                  <a16:creationId xmlns:a16="http://schemas.microsoft.com/office/drawing/2014/main" id="{37562231-6467-91D7-1BEA-87536DBA984A}"/>
                </a:ext>
              </a:extLst>
            </p:cNvPr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4203;p64">
              <a:extLst>
                <a:ext uri="{FF2B5EF4-FFF2-40B4-BE49-F238E27FC236}">
                  <a16:creationId xmlns:a16="http://schemas.microsoft.com/office/drawing/2014/main" id="{565058AA-557F-6C97-36FD-5E17E59E318D}"/>
                </a:ext>
              </a:extLst>
            </p:cNvPr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4204;p64">
              <a:extLst>
                <a:ext uri="{FF2B5EF4-FFF2-40B4-BE49-F238E27FC236}">
                  <a16:creationId xmlns:a16="http://schemas.microsoft.com/office/drawing/2014/main" id="{D4B997F2-98B3-972D-E0AB-BA5AC98FA0E1}"/>
                </a:ext>
              </a:extLst>
            </p:cNvPr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4205;p64">
              <a:extLst>
                <a:ext uri="{FF2B5EF4-FFF2-40B4-BE49-F238E27FC236}">
                  <a16:creationId xmlns:a16="http://schemas.microsoft.com/office/drawing/2014/main" id="{4257CC5C-251C-B34B-B97B-2413C84AAABC}"/>
                </a:ext>
              </a:extLst>
            </p:cNvPr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4206;p64">
              <a:extLst>
                <a:ext uri="{FF2B5EF4-FFF2-40B4-BE49-F238E27FC236}">
                  <a16:creationId xmlns:a16="http://schemas.microsoft.com/office/drawing/2014/main" id="{53CEA933-3DE8-DDA7-024F-844BDAD0E8DA}"/>
                </a:ext>
              </a:extLst>
            </p:cNvPr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4207;p64">
              <a:extLst>
                <a:ext uri="{FF2B5EF4-FFF2-40B4-BE49-F238E27FC236}">
                  <a16:creationId xmlns:a16="http://schemas.microsoft.com/office/drawing/2014/main" id="{CF8C3B83-E919-CDC1-EFDD-39C9EB4011D1}"/>
                </a:ext>
              </a:extLst>
            </p:cNvPr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4208;p64">
              <a:extLst>
                <a:ext uri="{FF2B5EF4-FFF2-40B4-BE49-F238E27FC236}">
                  <a16:creationId xmlns:a16="http://schemas.microsoft.com/office/drawing/2014/main" id="{D6E57EFA-CD40-ECB2-CC91-83DF92FD3EFD}"/>
                </a:ext>
              </a:extLst>
            </p:cNvPr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4209;p64">
              <a:extLst>
                <a:ext uri="{FF2B5EF4-FFF2-40B4-BE49-F238E27FC236}">
                  <a16:creationId xmlns:a16="http://schemas.microsoft.com/office/drawing/2014/main" id="{9CD930E7-1CBF-FE15-65BC-318B51E4BB07}"/>
                </a:ext>
              </a:extLst>
            </p:cNvPr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4210;p64">
              <a:extLst>
                <a:ext uri="{FF2B5EF4-FFF2-40B4-BE49-F238E27FC236}">
                  <a16:creationId xmlns:a16="http://schemas.microsoft.com/office/drawing/2014/main" id="{92F00CC9-7D51-4CE0-6858-484DE7B674E2}"/>
                </a:ext>
              </a:extLst>
            </p:cNvPr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4211;p64">
              <a:extLst>
                <a:ext uri="{FF2B5EF4-FFF2-40B4-BE49-F238E27FC236}">
                  <a16:creationId xmlns:a16="http://schemas.microsoft.com/office/drawing/2014/main" id="{9A7ACEC2-33CF-9C2C-D843-41EB609B0E5C}"/>
                </a:ext>
              </a:extLst>
            </p:cNvPr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4212;p64">
              <a:extLst>
                <a:ext uri="{FF2B5EF4-FFF2-40B4-BE49-F238E27FC236}">
                  <a16:creationId xmlns:a16="http://schemas.microsoft.com/office/drawing/2014/main" id="{3D41AA00-B794-76F3-19B2-E6FEC5A0BF19}"/>
                </a:ext>
              </a:extLst>
            </p:cNvPr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4213;p64">
              <a:extLst>
                <a:ext uri="{FF2B5EF4-FFF2-40B4-BE49-F238E27FC236}">
                  <a16:creationId xmlns:a16="http://schemas.microsoft.com/office/drawing/2014/main" id="{96AD9989-B88D-2448-30D8-7DB7E5F0484E}"/>
                </a:ext>
              </a:extLst>
            </p:cNvPr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4214;p64">
              <a:extLst>
                <a:ext uri="{FF2B5EF4-FFF2-40B4-BE49-F238E27FC236}">
                  <a16:creationId xmlns:a16="http://schemas.microsoft.com/office/drawing/2014/main" id="{FC2A1181-DA00-FD5B-DF32-E0EC478AF12C}"/>
                </a:ext>
              </a:extLst>
            </p:cNvPr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4215;p64">
              <a:extLst>
                <a:ext uri="{FF2B5EF4-FFF2-40B4-BE49-F238E27FC236}">
                  <a16:creationId xmlns:a16="http://schemas.microsoft.com/office/drawing/2014/main" id="{55526E24-C266-992D-999C-F5FFC3595703}"/>
                </a:ext>
              </a:extLst>
            </p:cNvPr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4216;p64">
              <a:extLst>
                <a:ext uri="{FF2B5EF4-FFF2-40B4-BE49-F238E27FC236}">
                  <a16:creationId xmlns:a16="http://schemas.microsoft.com/office/drawing/2014/main" id="{F1CA8ECA-F0A4-FD8D-3902-2BA8D26F1C59}"/>
                </a:ext>
              </a:extLst>
            </p:cNvPr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4217;p64">
              <a:extLst>
                <a:ext uri="{FF2B5EF4-FFF2-40B4-BE49-F238E27FC236}">
                  <a16:creationId xmlns:a16="http://schemas.microsoft.com/office/drawing/2014/main" id="{C4F5E96F-C7C9-B99D-23B3-33FA5CC395FA}"/>
                </a:ext>
              </a:extLst>
            </p:cNvPr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4218;p64">
              <a:extLst>
                <a:ext uri="{FF2B5EF4-FFF2-40B4-BE49-F238E27FC236}">
                  <a16:creationId xmlns:a16="http://schemas.microsoft.com/office/drawing/2014/main" id="{E8AD665D-98A6-E41F-E3B9-7A93FB980F71}"/>
                </a:ext>
              </a:extLst>
            </p:cNvPr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4219;p64">
              <a:extLst>
                <a:ext uri="{FF2B5EF4-FFF2-40B4-BE49-F238E27FC236}">
                  <a16:creationId xmlns:a16="http://schemas.microsoft.com/office/drawing/2014/main" id="{B8DEA6E9-4508-7234-34A5-F27C191CA787}"/>
                </a:ext>
              </a:extLst>
            </p:cNvPr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4220;p64">
              <a:extLst>
                <a:ext uri="{FF2B5EF4-FFF2-40B4-BE49-F238E27FC236}">
                  <a16:creationId xmlns:a16="http://schemas.microsoft.com/office/drawing/2014/main" id="{28D5DA66-1420-CCDB-097D-CB1E35024EE8}"/>
                </a:ext>
              </a:extLst>
            </p:cNvPr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4221;p64">
              <a:extLst>
                <a:ext uri="{FF2B5EF4-FFF2-40B4-BE49-F238E27FC236}">
                  <a16:creationId xmlns:a16="http://schemas.microsoft.com/office/drawing/2014/main" id="{42B4129B-9B63-6D6E-699C-D1DD6A6A3B56}"/>
                </a:ext>
              </a:extLst>
            </p:cNvPr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4222;p64">
              <a:extLst>
                <a:ext uri="{FF2B5EF4-FFF2-40B4-BE49-F238E27FC236}">
                  <a16:creationId xmlns:a16="http://schemas.microsoft.com/office/drawing/2014/main" id="{D903310F-D310-7494-08C5-20C25AF58DA4}"/>
                </a:ext>
              </a:extLst>
            </p:cNvPr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4223;p64">
              <a:extLst>
                <a:ext uri="{FF2B5EF4-FFF2-40B4-BE49-F238E27FC236}">
                  <a16:creationId xmlns:a16="http://schemas.microsoft.com/office/drawing/2014/main" id="{A3901772-BAF7-D0CA-1323-F4E53EBA9AA1}"/>
                </a:ext>
              </a:extLst>
            </p:cNvPr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4224;p64">
              <a:extLst>
                <a:ext uri="{FF2B5EF4-FFF2-40B4-BE49-F238E27FC236}">
                  <a16:creationId xmlns:a16="http://schemas.microsoft.com/office/drawing/2014/main" id="{916474A7-D4EF-672B-9190-A0D16BBA1D9A}"/>
                </a:ext>
              </a:extLst>
            </p:cNvPr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4225;p64">
              <a:extLst>
                <a:ext uri="{FF2B5EF4-FFF2-40B4-BE49-F238E27FC236}">
                  <a16:creationId xmlns:a16="http://schemas.microsoft.com/office/drawing/2014/main" id="{95AFDE90-C804-1363-6703-7EE50A1723BC}"/>
                </a:ext>
              </a:extLst>
            </p:cNvPr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4226;p64">
              <a:extLst>
                <a:ext uri="{FF2B5EF4-FFF2-40B4-BE49-F238E27FC236}">
                  <a16:creationId xmlns:a16="http://schemas.microsoft.com/office/drawing/2014/main" id="{F0992153-5D6E-E1AB-843C-B7E47E312160}"/>
                </a:ext>
              </a:extLst>
            </p:cNvPr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4227;p64">
              <a:extLst>
                <a:ext uri="{FF2B5EF4-FFF2-40B4-BE49-F238E27FC236}">
                  <a16:creationId xmlns:a16="http://schemas.microsoft.com/office/drawing/2014/main" id="{7A82AC6B-3579-6531-153D-F803EA6B3270}"/>
                </a:ext>
              </a:extLst>
            </p:cNvPr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4228;p64">
              <a:extLst>
                <a:ext uri="{FF2B5EF4-FFF2-40B4-BE49-F238E27FC236}">
                  <a16:creationId xmlns:a16="http://schemas.microsoft.com/office/drawing/2014/main" id="{6ED3134B-9941-D501-EE89-71ECFF6357DD}"/>
                </a:ext>
              </a:extLst>
            </p:cNvPr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4229;p64">
              <a:extLst>
                <a:ext uri="{FF2B5EF4-FFF2-40B4-BE49-F238E27FC236}">
                  <a16:creationId xmlns:a16="http://schemas.microsoft.com/office/drawing/2014/main" id="{E072BE34-B91D-FF54-2E92-07686D05EE36}"/>
                </a:ext>
              </a:extLst>
            </p:cNvPr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4230;p64">
              <a:extLst>
                <a:ext uri="{FF2B5EF4-FFF2-40B4-BE49-F238E27FC236}">
                  <a16:creationId xmlns:a16="http://schemas.microsoft.com/office/drawing/2014/main" id="{8877580F-FB4B-A6CE-685E-2ED00DA6EC21}"/>
                </a:ext>
              </a:extLst>
            </p:cNvPr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4231;p64">
              <a:extLst>
                <a:ext uri="{FF2B5EF4-FFF2-40B4-BE49-F238E27FC236}">
                  <a16:creationId xmlns:a16="http://schemas.microsoft.com/office/drawing/2014/main" id="{2701FD03-4725-1D0E-D10B-ED85125481CC}"/>
                </a:ext>
              </a:extLst>
            </p:cNvPr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4232;p64">
              <a:extLst>
                <a:ext uri="{FF2B5EF4-FFF2-40B4-BE49-F238E27FC236}">
                  <a16:creationId xmlns:a16="http://schemas.microsoft.com/office/drawing/2014/main" id="{A4071998-A0A6-EF4E-E090-1E4EB79928A2}"/>
                </a:ext>
              </a:extLst>
            </p:cNvPr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4233;p64">
              <a:extLst>
                <a:ext uri="{FF2B5EF4-FFF2-40B4-BE49-F238E27FC236}">
                  <a16:creationId xmlns:a16="http://schemas.microsoft.com/office/drawing/2014/main" id="{2F02D5D9-28C7-871F-7B2F-FD5531D97942}"/>
                </a:ext>
              </a:extLst>
            </p:cNvPr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4234;p64">
              <a:extLst>
                <a:ext uri="{FF2B5EF4-FFF2-40B4-BE49-F238E27FC236}">
                  <a16:creationId xmlns:a16="http://schemas.microsoft.com/office/drawing/2014/main" id="{427AA1AB-B492-21A8-1B37-A6E4B8A51AD8}"/>
                </a:ext>
              </a:extLst>
            </p:cNvPr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4235;p64">
              <a:extLst>
                <a:ext uri="{FF2B5EF4-FFF2-40B4-BE49-F238E27FC236}">
                  <a16:creationId xmlns:a16="http://schemas.microsoft.com/office/drawing/2014/main" id="{BAD9D184-11A6-3201-2815-A3E313F6A441}"/>
                </a:ext>
              </a:extLst>
            </p:cNvPr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4236;p64">
              <a:extLst>
                <a:ext uri="{FF2B5EF4-FFF2-40B4-BE49-F238E27FC236}">
                  <a16:creationId xmlns:a16="http://schemas.microsoft.com/office/drawing/2014/main" id="{C756B1B3-0A1A-5314-CC28-3E0406A3CA4C}"/>
                </a:ext>
              </a:extLst>
            </p:cNvPr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4237;p64">
              <a:extLst>
                <a:ext uri="{FF2B5EF4-FFF2-40B4-BE49-F238E27FC236}">
                  <a16:creationId xmlns:a16="http://schemas.microsoft.com/office/drawing/2014/main" id="{E8D2EBA4-74A1-8752-35BF-A6DCDC4B9C12}"/>
                </a:ext>
              </a:extLst>
            </p:cNvPr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4238;p64">
              <a:extLst>
                <a:ext uri="{FF2B5EF4-FFF2-40B4-BE49-F238E27FC236}">
                  <a16:creationId xmlns:a16="http://schemas.microsoft.com/office/drawing/2014/main" id="{4D8EA3B9-BF01-F434-0F46-F0E481BF8479}"/>
                </a:ext>
              </a:extLst>
            </p:cNvPr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4239;p64">
              <a:extLst>
                <a:ext uri="{FF2B5EF4-FFF2-40B4-BE49-F238E27FC236}">
                  <a16:creationId xmlns:a16="http://schemas.microsoft.com/office/drawing/2014/main" id="{25267892-1906-5903-F667-CD3C3D53BA6B}"/>
                </a:ext>
              </a:extLst>
            </p:cNvPr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4240;p64">
              <a:extLst>
                <a:ext uri="{FF2B5EF4-FFF2-40B4-BE49-F238E27FC236}">
                  <a16:creationId xmlns:a16="http://schemas.microsoft.com/office/drawing/2014/main" id="{B4840823-AAB0-3724-7875-101038672975}"/>
                </a:ext>
              </a:extLst>
            </p:cNvPr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4241;p64">
              <a:extLst>
                <a:ext uri="{FF2B5EF4-FFF2-40B4-BE49-F238E27FC236}">
                  <a16:creationId xmlns:a16="http://schemas.microsoft.com/office/drawing/2014/main" id="{332A1519-0CDA-C29B-136C-581C62B3770F}"/>
                </a:ext>
              </a:extLst>
            </p:cNvPr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4242;p64">
              <a:extLst>
                <a:ext uri="{FF2B5EF4-FFF2-40B4-BE49-F238E27FC236}">
                  <a16:creationId xmlns:a16="http://schemas.microsoft.com/office/drawing/2014/main" id="{33913044-9CB0-55CE-35E8-42802473CAFF}"/>
                </a:ext>
              </a:extLst>
            </p:cNvPr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4243;p64">
              <a:extLst>
                <a:ext uri="{FF2B5EF4-FFF2-40B4-BE49-F238E27FC236}">
                  <a16:creationId xmlns:a16="http://schemas.microsoft.com/office/drawing/2014/main" id="{592A6229-BF05-3439-7627-BE1ED5C10999}"/>
                </a:ext>
              </a:extLst>
            </p:cNvPr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4244;p64">
              <a:extLst>
                <a:ext uri="{FF2B5EF4-FFF2-40B4-BE49-F238E27FC236}">
                  <a16:creationId xmlns:a16="http://schemas.microsoft.com/office/drawing/2014/main" id="{6524C02A-BD2D-C3F6-FD3E-404C6DCA0948}"/>
                </a:ext>
              </a:extLst>
            </p:cNvPr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4245;p64">
              <a:extLst>
                <a:ext uri="{FF2B5EF4-FFF2-40B4-BE49-F238E27FC236}">
                  <a16:creationId xmlns:a16="http://schemas.microsoft.com/office/drawing/2014/main" id="{882DF303-9E28-A92C-E2EE-49C165710CA3}"/>
                </a:ext>
              </a:extLst>
            </p:cNvPr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4246;p64">
              <a:extLst>
                <a:ext uri="{FF2B5EF4-FFF2-40B4-BE49-F238E27FC236}">
                  <a16:creationId xmlns:a16="http://schemas.microsoft.com/office/drawing/2014/main" id="{E5C9F126-6E11-0EDD-8731-103AF175EC13}"/>
                </a:ext>
              </a:extLst>
            </p:cNvPr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4247;p64">
              <a:extLst>
                <a:ext uri="{FF2B5EF4-FFF2-40B4-BE49-F238E27FC236}">
                  <a16:creationId xmlns:a16="http://schemas.microsoft.com/office/drawing/2014/main" id="{89413AE0-CB29-D00F-6A0C-7EED335E1DB6}"/>
                </a:ext>
              </a:extLst>
            </p:cNvPr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4248;p64">
              <a:extLst>
                <a:ext uri="{FF2B5EF4-FFF2-40B4-BE49-F238E27FC236}">
                  <a16:creationId xmlns:a16="http://schemas.microsoft.com/office/drawing/2014/main" id="{39950E6F-DDF0-D371-8B7F-6736AB56FB7B}"/>
                </a:ext>
              </a:extLst>
            </p:cNvPr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4249;p64">
              <a:extLst>
                <a:ext uri="{FF2B5EF4-FFF2-40B4-BE49-F238E27FC236}">
                  <a16:creationId xmlns:a16="http://schemas.microsoft.com/office/drawing/2014/main" id="{9579BA80-C5A9-D01C-7863-15A6F206EB5D}"/>
                </a:ext>
              </a:extLst>
            </p:cNvPr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4250;p64">
              <a:extLst>
                <a:ext uri="{FF2B5EF4-FFF2-40B4-BE49-F238E27FC236}">
                  <a16:creationId xmlns:a16="http://schemas.microsoft.com/office/drawing/2014/main" id="{93DFE24C-422F-ABB2-F65A-69CB515C6990}"/>
                </a:ext>
              </a:extLst>
            </p:cNvPr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4251;p64">
              <a:extLst>
                <a:ext uri="{FF2B5EF4-FFF2-40B4-BE49-F238E27FC236}">
                  <a16:creationId xmlns:a16="http://schemas.microsoft.com/office/drawing/2014/main" id="{D9737E4D-BB32-96CD-DC4D-7306AC43AB32}"/>
                </a:ext>
              </a:extLst>
            </p:cNvPr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4252;p64">
              <a:extLst>
                <a:ext uri="{FF2B5EF4-FFF2-40B4-BE49-F238E27FC236}">
                  <a16:creationId xmlns:a16="http://schemas.microsoft.com/office/drawing/2014/main" id="{34A0F650-7FDD-D818-0194-3FA7A5691875}"/>
                </a:ext>
              </a:extLst>
            </p:cNvPr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4253;p64">
              <a:extLst>
                <a:ext uri="{FF2B5EF4-FFF2-40B4-BE49-F238E27FC236}">
                  <a16:creationId xmlns:a16="http://schemas.microsoft.com/office/drawing/2014/main" id="{B3BE744C-AE00-B94E-DBB7-334F92D8CD88}"/>
                </a:ext>
              </a:extLst>
            </p:cNvPr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4254;p64">
              <a:extLst>
                <a:ext uri="{FF2B5EF4-FFF2-40B4-BE49-F238E27FC236}">
                  <a16:creationId xmlns:a16="http://schemas.microsoft.com/office/drawing/2014/main" id="{B55CC660-F4AA-DD0E-E09D-6DB323B1721F}"/>
                </a:ext>
              </a:extLst>
            </p:cNvPr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4255;p64">
              <a:extLst>
                <a:ext uri="{FF2B5EF4-FFF2-40B4-BE49-F238E27FC236}">
                  <a16:creationId xmlns:a16="http://schemas.microsoft.com/office/drawing/2014/main" id="{C8510125-A8AC-92C8-DEC1-D38D777CB721}"/>
                </a:ext>
              </a:extLst>
            </p:cNvPr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4256;p64">
              <a:extLst>
                <a:ext uri="{FF2B5EF4-FFF2-40B4-BE49-F238E27FC236}">
                  <a16:creationId xmlns:a16="http://schemas.microsoft.com/office/drawing/2014/main" id="{4600DCB0-61D4-ADA8-D534-86F278E265BE}"/>
                </a:ext>
              </a:extLst>
            </p:cNvPr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4257;p64">
              <a:extLst>
                <a:ext uri="{FF2B5EF4-FFF2-40B4-BE49-F238E27FC236}">
                  <a16:creationId xmlns:a16="http://schemas.microsoft.com/office/drawing/2014/main" id="{393F4B97-323A-ECEC-3BBA-9E3CB24752ED}"/>
                </a:ext>
              </a:extLst>
            </p:cNvPr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4258;p64">
              <a:extLst>
                <a:ext uri="{FF2B5EF4-FFF2-40B4-BE49-F238E27FC236}">
                  <a16:creationId xmlns:a16="http://schemas.microsoft.com/office/drawing/2014/main" id="{B1FF0207-208A-1D18-6B32-53DDC4F6C7F8}"/>
                </a:ext>
              </a:extLst>
            </p:cNvPr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4259;p64">
              <a:extLst>
                <a:ext uri="{FF2B5EF4-FFF2-40B4-BE49-F238E27FC236}">
                  <a16:creationId xmlns:a16="http://schemas.microsoft.com/office/drawing/2014/main" id="{8142E883-F24F-078C-1375-B3E5851D9D5E}"/>
                </a:ext>
              </a:extLst>
            </p:cNvPr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4260;p64">
              <a:extLst>
                <a:ext uri="{FF2B5EF4-FFF2-40B4-BE49-F238E27FC236}">
                  <a16:creationId xmlns:a16="http://schemas.microsoft.com/office/drawing/2014/main" id="{E84CD408-2D30-60B3-A187-F8BC9E18E63B}"/>
                </a:ext>
              </a:extLst>
            </p:cNvPr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4261;p64">
              <a:extLst>
                <a:ext uri="{FF2B5EF4-FFF2-40B4-BE49-F238E27FC236}">
                  <a16:creationId xmlns:a16="http://schemas.microsoft.com/office/drawing/2014/main" id="{4E8C52A5-A27F-8B23-43AB-853A175B9F6C}"/>
                </a:ext>
              </a:extLst>
            </p:cNvPr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4262;p64">
              <a:extLst>
                <a:ext uri="{FF2B5EF4-FFF2-40B4-BE49-F238E27FC236}">
                  <a16:creationId xmlns:a16="http://schemas.microsoft.com/office/drawing/2014/main" id="{C3B7F996-7D2E-BDED-8866-C992B0BA1B33}"/>
                </a:ext>
              </a:extLst>
            </p:cNvPr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4263;p64">
              <a:extLst>
                <a:ext uri="{FF2B5EF4-FFF2-40B4-BE49-F238E27FC236}">
                  <a16:creationId xmlns:a16="http://schemas.microsoft.com/office/drawing/2014/main" id="{A74FEB6E-5CB2-8444-BEFD-2D0FDA2F4EF4}"/>
                </a:ext>
              </a:extLst>
            </p:cNvPr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4264;p64">
              <a:extLst>
                <a:ext uri="{FF2B5EF4-FFF2-40B4-BE49-F238E27FC236}">
                  <a16:creationId xmlns:a16="http://schemas.microsoft.com/office/drawing/2014/main" id="{62E06CEF-9F2B-D71B-F32F-DC5D96BA0E90}"/>
                </a:ext>
              </a:extLst>
            </p:cNvPr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4265;p64">
              <a:extLst>
                <a:ext uri="{FF2B5EF4-FFF2-40B4-BE49-F238E27FC236}">
                  <a16:creationId xmlns:a16="http://schemas.microsoft.com/office/drawing/2014/main" id="{C9188EA0-8363-66C7-45D9-848524382DAD}"/>
                </a:ext>
              </a:extLst>
            </p:cNvPr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4266;p64">
              <a:extLst>
                <a:ext uri="{FF2B5EF4-FFF2-40B4-BE49-F238E27FC236}">
                  <a16:creationId xmlns:a16="http://schemas.microsoft.com/office/drawing/2014/main" id="{513E56BC-E1A2-43E1-2A19-433D35D8DB38}"/>
                </a:ext>
              </a:extLst>
            </p:cNvPr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4267;p64">
              <a:extLst>
                <a:ext uri="{FF2B5EF4-FFF2-40B4-BE49-F238E27FC236}">
                  <a16:creationId xmlns:a16="http://schemas.microsoft.com/office/drawing/2014/main" id="{36D9B3CA-32DF-0A8C-23AF-D7C17F2FC7EB}"/>
                </a:ext>
              </a:extLst>
            </p:cNvPr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4268;p64">
              <a:extLst>
                <a:ext uri="{FF2B5EF4-FFF2-40B4-BE49-F238E27FC236}">
                  <a16:creationId xmlns:a16="http://schemas.microsoft.com/office/drawing/2014/main" id="{406EEB61-5AB5-AFE4-E696-B145DEE19B61}"/>
                </a:ext>
              </a:extLst>
            </p:cNvPr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4269;p64">
              <a:extLst>
                <a:ext uri="{FF2B5EF4-FFF2-40B4-BE49-F238E27FC236}">
                  <a16:creationId xmlns:a16="http://schemas.microsoft.com/office/drawing/2014/main" id="{C7906D79-FFF1-6F03-DB9B-1EC7B9716FDD}"/>
                </a:ext>
              </a:extLst>
            </p:cNvPr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4270;p64">
              <a:extLst>
                <a:ext uri="{FF2B5EF4-FFF2-40B4-BE49-F238E27FC236}">
                  <a16:creationId xmlns:a16="http://schemas.microsoft.com/office/drawing/2014/main" id="{AB257BCD-D2AD-FC02-97A2-11CC439BB3E0}"/>
                </a:ext>
              </a:extLst>
            </p:cNvPr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4271;p64">
              <a:extLst>
                <a:ext uri="{FF2B5EF4-FFF2-40B4-BE49-F238E27FC236}">
                  <a16:creationId xmlns:a16="http://schemas.microsoft.com/office/drawing/2014/main" id="{74AC39ED-EA5E-3A9A-417F-ECF56AE0E249}"/>
                </a:ext>
              </a:extLst>
            </p:cNvPr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4272;p64">
              <a:extLst>
                <a:ext uri="{FF2B5EF4-FFF2-40B4-BE49-F238E27FC236}">
                  <a16:creationId xmlns:a16="http://schemas.microsoft.com/office/drawing/2014/main" id="{09F8D134-A31C-1156-BEA6-ED68387ABEAD}"/>
                </a:ext>
              </a:extLst>
            </p:cNvPr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4273;p64">
              <a:extLst>
                <a:ext uri="{FF2B5EF4-FFF2-40B4-BE49-F238E27FC236}">
                  <a16:creationId xmlns:a16="http://schemas.microsoft.com/office/drawing/2014/main" id="{3D4128BE-4722-9CE1-D202-B5D68836E56C}"/>
                </a:ext>
              </a:extLst>
            </p:cNvPr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4274;p64">
              <a:extLst>
                <a:ext uri="{FF2B5EF4-FFF2-40B4-BE49-F238E27FC236}">
                  <a16:creationId xmlns:a16="http://schemas.microsoft.com/office/drawing/2014/main" id="{8BA3D059-1EF5-4F0B-8A19-B7C18FB5CBFB}"/>
                </a:ext>
              </a:extLst>
            </p:cNvPr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4275;p64">
              <a:extLst>
                <a:ext uri="{FF2B5EF4-FFF2-40B4-BE49-F238E27FC236}">
                  <a16:creationId xmlns:a16="http://schemas.microsoft.com/office/drawing/2014/main" id="{92FF17F5-960A-A026-CA26-6E81A74E0C3B}"/>
                </a:ext>
              </a:extLst>
            </p:cNvPr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4276;p64">
              <a:extLst>
                <a:ext uri="{FF2B5EF4-FFF2-40B4-BE49-F238E27FC236}">
                  <a16:creationId xmlns:a16="http://schemas.microsoft.com/office/drawing/2014/main" id="{FC9E61DF-628F-3BB0-DDD2-631750B49906}"/>
                </a:ext>
              </a:extLst>
            </p:cNvPr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4277;p64">
              <a:extLst>
                <a:ext uri="{FF2B5EF4-FFF2-40B4-BE49-F238E27FC236}">
                  <a16:creationId xmlns:a16="http://schemas.microsoft.com/office/drawing/2014/main" id="{301F7E90-2C61-4CD4-7563-D29A35B70CCA}"/>
                </a:ext>
              </a:extLst>
            </p:cNvPr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4278;p64">
              <a:extLst>
                <a:ext uri="{FF2B5EF4-FFF2-40B4-BE49-F238E27FC236}">
                  <a16:creationId xmlns:a16="http://schemas.microsoft.com/office/drawing/2014/main" id="{47464A7E-F293-B2FD-CA7F-6814406C2376}"/>
                </a:ext>
              </a:extLst>
            </p:cNvPr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3803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, Esquemático&#10;&#10;Descrição gerada automaticamente">
            <a:extLst>
              <a:ext uri="{FF2B5EF4-FFF2-40B4-BE49-F238E27FC236}">
                <a16:creationId xmlns:a16="http://schemas.microsoft.com/office/drawing/2014/main" id="{160B1CEB-08FF-4A5B-DCC1-C74CE356A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ítulo 2">
            <a:extLst>
              <a:ext uri="{FF2B5EF4-FFF2-40B4-BE49-F238E27FC236}">
                <a16:creationId xmlns:a16="http://schemas.microsoft.com/office/drawing/2014/main" id="{99322132-3E7C-B7BA-C7CD-ADFFE549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775" y="0"/>
            <a:ext cx="6524450" cy="576000"/>
          </a:xfrm>
        </p:spPr>
        <p:txBody>
          <a:bodyPr/>
          <a:lstStyle/>
          <a:p>
            <a:r>
              <a:rPr lang="pt-BR" sz="36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Diagrama de Solução</a:t>
            </a:r>
          </a:p>
          <a:p>
            <a:endParaRPr lang="pt-BR" sz="3600" b="1" dirty="0">
              <a:latin typeface="Cooper Black" panose="0208090404030B020404" pitchFamily="18" charset="0"/>
            </a:endParaRPr>
          </a:p>
        </p:txBody>
      </p:sp>
      <p:pic>
        <p:nvPicPr>
          <p:cNvPr id="13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BF10643-59AB-BB5D-27CF-238E56B5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69" t="30135" r="39252" b="28249"/>
          <a:stretch/>
        </p:blipFill>
        <p:spPr>
          <a:xfrm>
            <a:off x="0" y="4613096"/>
            <a:ext cx="495623" cy="44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63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357F4-B398-A155-C36B-E9992EF4D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, Esquemático&#10;&#10;Descrição gerada automaticamente">
            <a:extLst>
              <a:ext uri="{FF2B5EF4-FFF2-40B4-BE49-F238E27FC236}">
                <a16:creationId xmlns:a16="http://schemas.microsoft.com/office/drawing/2014/main" id="{0EE7B1A6-23BC-4667-3F8A-577C5EA56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17914"/>
            <a:ext cx="20585472" cy="11579328"/>
          </a:xfrm>
          <a:prstGeom prst="rect">
            <a:avLst/>
          </a:prstGeom>
        </p:spPr>
      </p:pic>
      <p:pic>
        <p:nvPicPr>
          <p:cNvPr id="2" name="Imagem 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FA51020-A644-9D25-A8B4-8CCD5B2C95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69" t="30135" r="39252" b="28249"/>
          <a:stretch/>
        </p:blipFill>
        <p:spPr>
          <a:xfrm>
            <a:off x="0" y="4614532"/>
            <a:ext cx="495623" cy="44664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61A46CA3-2D6C-3210-90B2-31D1A472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70516B64-D854-CC71-69A5-941E266ED1B0}"/>
              </a:ext>
            </a:extLst>
          </p:cNvPr>
          <p:cNvSpPr txBox="1">
            <a:spLocks/>
          </p:cNvSpPr>
          <p:nvPr/>
        </p:nvSpPr>
        <p:spPr>
          <a:xfrm>
            <a:off x="1309775" y="0"/>
            <a:ext cx="652445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pt-BR" sz="3600" b="1">
                <a:solidFill>
                  <a:schemeClr val="accent1"/>
                </a:solidFill>
                <a:latin typeface="Cooper Black" panose="0208090404030B020404" pitchFamily="18" charset="0"/>
              </a:rPr>
              <a:t>Diagrama de Solução</a:t>
            </a:r>
          </a:p>
          <a:p>
            <a:endParaRPr lang="pt-BR" sz="3600" b="1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2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A778F-E3A6-DDB9-D0EB-D423D18D4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, Esquemático&#10;&#10;Descrição gerada automaticamente">
            <a:extLst>
              <a:ext uri="{FF2B5EF4-FFF2-40B4-BE49-F238E27FC236}">
                <a16:creationId xmlns:a16="http://schemas.microsoft.com/office/drawing/2014/main" id="{83F1D911-5DD3-FC1A-8891-CFB188CA9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49729" y="-2981940"/>
            <a:ext cx="20585472" cy="11579328"/>
          </a:xfrm>
          <a:prstGeom prst="rect">
            <a:avLst/>
          </a:prstGeom>
        </p:spPr>
      </p:pic>
      <p:pic>
        <p:nvPicPr>
          <p:cNvPr id="2" name="Imagem 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24AF9E3-85D7-0F38-DF54-709E418E44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69" t="30135" r="39252" b="28249"/>
          <a:stretch/>
        </p:blipFill>
        <p:spPr>
          <a:xfrm>
            <a:off x="0" y="4622423"/>
            <a:ext cx="495623" cy="44664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95D5B128-D2DE-4CB7-56EB-65E551FA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BB10BD9-3382-9AFA-0833-7FD03581ABB9}"/>
              </a:ext>
            </a:extLst>
          </p:cNvPr>
          <p:cNvSpPr txBox="1">
            <a:spLocks/>
          </p:cNvSpPr>
          <p:nvPr/>
        </p:nvSpPr>
        <p:spPr>
          <a:xfrm>
            <a:off x="1309775" y="0"/>
            <a:ext cx="652445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pt-BR" sz="3600" b="1">
                <a:solidFill>
                  <a:schemeClr val="accent1"/>
                </a:solidFill>
                <a:latin typeface="Cooper Black" panose="0208090404030B020404" pitchFamily="18" charset="0"/>
              </a:rPr>
              <a:t>Diagrama de Solução</a:t>
            </a:r>
          </a:p>
          <a:p>
            <a:endParaRPr lang="pt-BR" sz="3600" b="1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120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7C4D5-BA4B-6990-DFA8-829BAEE47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, Esquemático&#10;&#10;Descrição gerada automaticamente">
            <a:extLst>
              <a:ext uri="{FF2B5EF4-FFF2-40B4-BE49-F238E27FC236}">
                <a16:creationId xmlns:a16="http://schemas.microsoft.com/office/drawing/2014/main" id="{F77F5B73-BC8C-FD81-1E6B-0AF7B583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41472" y="-3217914"/>
            <a:ext cx="20585472" cy="11579328"/>
          </a:xfrm>
          <a:prstGeom prst="rect">
            <a:avLst/>
          </a:prstGeom>
        </p:spPr>
      </p:pic>
      <p:pic>
        <p:nvPicPr>
          <p:cNvPr id="2" name="Imagem 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769A464-EE76-A894-8D46-DBF68EA307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69" t="30135" r="39252" b="28249"/>
          <a:stretch/>
        </p:blipFill>
        <p:spPr>
          <a:xfrm>
            <a:off x="0" y="4611791"/>
            <a:ext cx="495623" cy="44664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9069DF4E-4B0A-21F7-D622-E6664214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6C9775B-2115-AC7E-68E8-E0D501F7D2FE}"/>
              </a:ext>
            </a:extLst>
          </p:cNvPr>
          <p:cNvSpPr txBox="1">
            <a:spLocks/>
          </p:cNvSpPr>
          <p:nvPr/>
        </p:nvSpPr>
        <p:spPr>
          <a:xfrm>
            <a:off x="1309775" y="0"/>
            <a:ext cx="652445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pt-BR" sz="3600" b="1">
                <a:solidFill>
                  <a:schemeClr val="accent1"/>
                </a:solidFill>
                <a:latin typeface="Cooper Black" panose="0208090404030B020404" pitchFamily="18" charset="0"/>
              </a:rPr>
              <a:t>Diagrama de Solução</a:t>
            </a:r>
          </a:p>
          <a:p>
            <a:endParaRPr lang="pt-BR" sz="3600" b="1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31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58CEF-91CA-A4F5-8AD8-7FE0CCA9E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, Esquemático&#10;&#10;Descrição gerada automaticamente">
            <a:extLst>
              <a:ext uri="{FF2B5EF4-FFF2-40B4-BE49-F238E27FC236}">
                <a16:creationId xmlns:a16="http://schemas.microsoft.com/office/drawing/2014/main" id="{C5744170-9338-E0D2-4FD2-14496D85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3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EC37E43-3D21-0025-97A5-D507C5BE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69" t="30135" r="39252" b="28249"/>
          <a:stretch/>
        </p:blipFill>
        <p:spPr>
          <a:xfrm>
            <a:off x="0" y="4613096"/>
            <a:ext cx="495623" cy="44664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A93CC056-915C-F4C9-4A40-B321998F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FD28B9BB-FC85-08A1-71FD-0A8B836AA4C4}"/>
              </a:ext>
            </a:extLst>
          </p:cNvPr>
          <p:cNvSpPr txBox="1">
            <a:spLocks/>
          </p:cNvSpPr>
          <p:nvPr/>
        </p:nvSpPr>
        <p:spPr>
          <a:xfrm>
            <a:off x="1309775" y="0"/>
            <a:ext cx="652445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pt-BR" sz="3600" b="1">
                <a:solidFill>
                  <a:schemeClr val="accent1"/>
                </a:solidFill>
                <a:latin typeface="Cooper Black" panose="0208090404030B020404" pitchFamily="18" charset="0"/>
              </a:rPr>
              <a:t>Diagrama de Solução</a:t>
            </a:r>
          </a:p>
          <a:p>
            <a:endParaRPr lang="pt-BR" sz="3600" b="1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67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48AF6-FF24-DEEC-7322-B94EC195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49" y="0"/>
            <a:ext cx="7696500" cy="572700"/>
          </a:xfrm>
        </p:spPr>
        <p:txBody>
          <a:bodyPr/>
          <a:lstStyle/>
          <a:p>
            <a:r>
              <a:rPr lang="pt-BR" sz="36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Modelagem lógica</a:t>
            </a:r>
            <a:endParaRPr lang="pt-BR" sz="3600" b="1" dirty="0">
              <a:latin typeface="Cooper Black" panose="0208090404030B020404" pitchFamily="18" charset="0"/>
            </a:endParaRPr>
          </a:p>
          <a:p>
            <a:endParaRPr lang="pt-BR" sz="3600" b="1" dirty="0">
              <a:latin typeface="Cooper Black" panose="0208090404030B020404" pitchFamily="18" charset="0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BBBCB64C-4193-8C26-7977-C421FBF3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22" y="891123"/>
            <a:ext cx="6995354" cy="39377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8195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1221782" y="555351"/>
            <a:ext cx="582092" cy="679686"/>
            <a:chOff x="731647" y="573573"/>
            <a:chExt cx="635100" cy="734640"/>
          </a:xfrm>
        </p:grpSpPr>
        <p:grpSp>
          <p:nvGrpSpPr>
            <p:cNvPr id="1897" name="Google Shape;189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98" name="Google Shape;189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oper Black" panose="0208090404030B020404" pitchFamily="18" charset="0"/>
                </a:endParaRPr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oper Black" panose="0208090404030B020404" pitchFamily="18" charset="0"/>
                </a:endParaRPr>
              </a:p>
            </p:txBody>
          </p:sp>
        </p:grpSp>
        <p:grpSp>
          <p:nvGrpSpPr>
            <p:cNvPr id="1900" name="Google Shape;190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901" name="Google Shape;190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ooper Black" panose="0208090404030B020404" pitchFamily="18" charset="0"/>
                </a:endParaRPr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ooper Black" panose="0208090404030B020404" pitchFamily="18" charset="0"/>
                </a:endParaRPr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ooper Black" panose="0208090404030B020404" pitchFamily="18" charset="0"/>
                </a:endParaRPr>
              </a:p>
            </p:txBody>
          </p:sp>
        </p:grpSp>
      </p:grpSp>
      <p:sp>
        <p:nvSpPr>
          <p:cNvPr id="1930" name="Google Shape;1930;p37"/>
          <p:cNvSpPr txBox="1">
            <a:spLocks noGrp="1"/>
          </p:cNvSpPr>
          <p:nvPr>
            <p:ph type="subTitle" idx="1"/>
          </p:nvPr>
        </p:nvSpPr>
        <p:spPr>
          <a:xfrm>
            <a:off x="753128" y="1284375"/>
            <a:ext cx="1494631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Cooper Black" panose="0208090404030B020404" pitchFamily="18" charset="0"/>
              </a:rPr>
              <a:t>Contexto do Negócio</a:t>
            </a:r>
            <a:endParaRPr b="1" dirty="0">
              <a:latin typeface="Cooper Black" panose="0208090404030B020404" pitchFamily="18" charset="0"/>
            </a:endParaRPr>
          </a:p>
        </p:txBody>
      </p:sp>
      <p:sp>
        <p:nvSpPr>
          <p:cNvPr id="1931" name="Google Shape;1931;p37"/>
          <p:cNvSpPr txBox="1">
            <a:spLocks noGrp="1"/>
          </p:cNvSpPr>
          <p:nvPr>
            <p:ph type="subTitle" idx="3"/>
          </p:nvPr>
        </p:nvSpPr>
        <p:spPr>
          <a:xfrm>
            <a:off x="3643707" y="1301461"/>
            <a:ext cx="1727804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Cooper Black" panose="0208090404030B020404" pitchFamily="18" charset="0"/>
              </a:rPr>
              <a:t>Proposta de Solução</a:t>
            </a:r>
            <a:endParaRPr b="1" dirty="0">
              <a:latin typeface="Cooper Black" panose="0208090404030B020404" pitchFamily="18" charset="0"/>
            </a:endParaRPr>
          </a:p>
        </p:txBody>
      </p:sp>
      <p:sp>
        <p:nvSpPr>
          <p:cNvPr id="1933" name="Google Shape;1933;p37"/>
          <p:cNvSpPr txBox="1">
            <a:spLocks noGrp="1"/>
          </p:cNvSpPr>
          <p:nvPr>
            <p:ph type="subTitle" idx="5"/>
          </p:nvPr>
        </p:nvSpPr>
        <p:spPr>
          <a:xfrm>
            <a:off x="6567612" y="1330395"/>
            <a:ext cx="1792791" cy="390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dirty="0">
                <a:latin typeface="Cooper Black" panose="0208090404030B020404" pitchFamily="18" charset="0"/>
              </a:rPr>
              <a:t>Planejamento do Projeto </a:t>
            </a:r>
          </a:p>
        </p:txBody>
      </p:sp>
      <p:sp>
        <p:nvSpPr>
          <p:cNvPr id="1935" name="Google Shape;1935;p37"/>
          <p:cNvSpPr txBox="1">
            <a:spLocks noGrp="1"/>
          </p:cNvSpPr>
          <p:nvPr>
            <p:ph type="subTitle" idx="7"/>
          </p:nvPr>
        </p:nvSpPr>
        <p:spPr>
          <a:xfrm>
            <a:off x="2827265" y="2775747"/>
            <a:ext cx="3360689" cy="377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 dirty="0">
                <a:latin typeface="Cooper Black" panose="0208090404030B020404" pitchFamily="18" charset="0"/>
              </a:rPr>
              <a:t>Desenvolvimento do Projeto</a:t>
            </a:r>
            <a:endParaRPr lang="pt-BR" dirty="0" err="1">
              <a:latin typeface="Cooper Black" panose="0208090404030B020404" pitchFamily="18" charset="0"/>
            </a:endParaRPr>
          </a:p>
        </p:txBody>
      </p:sp>
      <p:sp>
        <p:nvSpPr>
          <p:cNvPr id="1937" name="Google Shape;1937;p37"/>
          <p:cNvSpPr txBox="1">
            <a:spLocks noGrp="1"/>
          </p:cNvSpPr>
          <p:nvPr>
            <p:ph type="title" idx="9"/>
          </p:nvPr>
        </p:nvSpPr>
        <p:spPr>
          <a:xfrm>
            <a:off x="1296365" y="691460"/>
            <a:ext cx="538584" cy="355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oper Black" panose="0208090404030B020404" pitchFamily="18" charset="0"/>
              </a:rPr>
              <a:t>01</a:t>
            </a:r>
            <a:endParaRPr dirty="0">
              <a:latin typeface="Cooper Black" panose="0208090404030B020404" pitchFamily="18" charset="0"/>
            </a:endParaRPr>
          </a:p>
        </p:txBody>
      </p:sp>
      <p:pic>
        <p:nvPicPr>
          <p:cNvPr id="2238" name="Imagem 223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3CEB244-33A1-716F-2873-0CCB2A312B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69" t="30135" r="39252" b="28249"/>
          <a:stretch/>
        </p:blipFill>
        <p:spPr>
          <a:xfrm>
            <a:off x="8576457" y="0"/>
            <a:ext cx="495623" cy="446649"/>
          </a:xfrm>
          <a:prstGeom prst="rect">
            <a:avLst/>
          </a:prstGeom>
        </p:spPr>
      </p:pic>
      <p:sp>
        <p:nvSpPr>
          <p:cNvPr id="2239" name="Google Shape;1930;p37">
            <a:extLst>
              <a:ext uri="{FF2B5EF4-FFF2-40B4-BE49-F238E27FC236}">
                <a16:creationId xmlns:a16="http://schemas.microsoft.com/office/drawing/2014/main" id="{BCC153C4-3425-F6D1-114B-D26517445292}"/>
              </a:ext>
            </a:extLst>
          </p:cNvPr>
          <p:cNvSpPr txBox="1">
            <a:spLocks/>
          </p:cNvSpPr>
          <p:nvPr/>
        </p:nvSpPr>
        <p:spPr>
          <a:xfrm>
            <a:off x="3553899" y="-160676"/>
            <a:ext cx="2036201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Sumário</a:t>
            </a:r>
          </a:p>
        </p:txBody>
      </p:sp>
      <p:cxnSp>
        <p:nvCxnSpPr>
          <p:cNvPr id="2241" name="Conector reto 2240">
            <a:extLst>
              <a:ext uri="{FF2B5EF4-FFF2-40B4-BE49-F238E27FC236}">
                <a16:creationId xmlns:a16="http://schemas.microsoft.com/office/drawing/2014/main" id="{4C0A7948-E984-E0D0-CF84-7D3693C2DF25}"/>
              </a:ext>
            </a:extLst>
          </p:cNvPr>
          <p:cNvCxnSpPr/>
          <p:nvPr/>
        </p:nvCxnSpPr>
        <p:spPr>
          <a:xfrm>
            <a:off x="3467599" y="338493"/>
            <a:ext cx="180921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3" name="Google Shape;1930;p37">
            <a:extLst>
              <a:ext uri="{FF2B5EF4-FFF2-40B4-BE49-F238E27FC236}">
                <a16:creationId xmlns:a16="http://schemas.microsoft.com/office/drawing/2014/main" id="{A2A672CF-7FAC-D41F-91E9-B38C2304B22A}"/>
              </a:ext>
            </a:extLst>
          </p:cNvPr>
          <p:cNvSpPr txBox="1">
            <a:spLocks/>
          </p:cNvSpPr>
          <p:nvPr/>
        </p:nvSpPr>
        <p:spPr>
          <a:xfrm>
            <a:off x="649404" y="4308298"/>
            <a:ext cx="1699585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pt-BR" dirty="0">
                <a:latin typeface="Cooper Black" panose="0208090404030B020404" pitchFamily="18" charset="0"/>
              </a:rPr>
              <a:t>Site e Aplicação</a:t>
            </a:r>
          </a:p>
        </p:txBody>
      </p:sp>
      <p:sp>
        <p:nvSpPr>
          <p:cNvPr id="2284" name="Google Shape;1931;p37">
            <a:extLst>
              <a:ext uri="{FF2B5EF4-FFF2-40B4-BE49-F238E27FC236}">
                <a16:creationId xmlns:a16="http://schemas.microsoft.com/office/drawing/2014/main" id="{66DB7680-187C-CCD8-1676-CEE076A68CB5}"/>
              </a:ext>
            </a:extLst>
          </p:cNvPr>
          <p:cNvSpPr txBox="1">
            <a:spLocks/>
          </p:cNvSpPr>
          <p:nvPr/>
        </p:nvSpPr>
        <p:spPr>
          <a:xfrm>
            <a:off x="3511216" y="4344894"/>
            <a:ext cx="1992793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>
              <a:lnSpc>
                <a:spcPct val="114999"/>
              </a:lnSpc>
            </a:pPr>
            <a:r>
              <a:rPr lang="pt-BR" dirty="0">
                <a:latin typeface="Cooper Black" panose="0208090404030B020404" pitchFamily="18" charset="0"/>
              </a:rPr>
              <a:t>Suporte ao cliente</a:t>
            </a:r>
          </a:p>
        </p:txBody>
      </p:sp>
      <p:sp>
        <p:nvSpPr>
          <p:cNvPr id="2285" name="Google Shape;1933;p37">
            <a:extLst>
              <a:ext uri="{FF2B5EF4-FFF2-40B4-BE49-F238E27FC236}">
                <a16:creationId xmlns:a16="http://schemas.microsoft.com/office/drawing/2014/main" id="{E84DC905-EF3D-4640-6FF0-39CA77D8E156}"/>
              </a:ext>
            </a:extLst>
          </p:cNvPr>
          <p:cNvSpPr txBox="1">
            <a:spLocks/>
          </p:cNvSpPr>
          <p:nvPr/>
        </p:nvSpPr>
        <p:spPr>
          <a:xfrm>
            <a:off x="6666236" y="4332570"/>
            <a:ext cx="1727804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>
              <a:lnSpc>
                <a:spcPct val="114999"/>
              </a:lnSpc>
            </a:pPr>
            <a:r>
              <a:rPr lang="pt-BR" dirty="0">
                <a:latin typeface="Cooper Black" panose="0208090404030B020404" pitchFamily="18" charset="0"/>
              </a:rPr>
              <a:t>Conclusão</a:t>
            </a:r>
          </a:p>
        </p:txBody>
      </p:sp>
      <p:grpSp>
        <p:nvGrpSpPr>
          <p:cNvPr id="2315" name="Google Shape;1896;p37">
            <a:extLst>
              <a:ext uri="{FF2B5EF4-FFF2-40B4-BE49-F238E27FC236}">
                <a16:creationId xmlns:a16="http://schemas.microsoft.com/office/drawing/2014/main" id="{663E7DA4-ED12-C10B-A9E8-AFF19DE956E7}"/>
              </a:ext>
            </a:extLst>
          </p:cNvPr>
          <p:cNvGrpSpPr/>
          <p:nvPr/>
        </p:nvGrpSpPr>
        <p:grpSpPr>
          <a:xfrm>
            <a:off x="4204205" y="532929"/>
            <a:ext cx="582092" cy="679686"/>
            <a:chOff x="731647" y="573573"/>
            <a:chExt cx="635100" cy="734640"/>
          </a:xfrm>
        </p:grpSpPr>
        <p:grpSp>
          <p:nvGrpSpPr>
            <p:cNvPr id="2316" name="Google Shape;1897;p37">
              <a:extLst>
                <a:ext uri="{FF2B5EF4-FFF2-40B4-BE49-F238E27FC236}">
                  <a16:creationId xmlns:a16="http://schemas.microsoft.com/office/drawing/2014/main" id="{3C80CD37-C0F1-B261-9B8A-FBEA8B2E7071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321" name="Google Shape;1898;p37">
                <a:extLst>
                  <a:ext uri="{FF2B5EF4-FFF2-40B4-BE49-F238E27FC236}">
                    <a16:creationId xmlns:a16="http://schemas.microsoft.com/office/drawing/2014/main" id="{F4248C12-2AFC-9C15-C0BF-6616A8272F24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oper Black" panose="0208090404030B020404" pitchFamily="18" charset="0"/>
                </a:endParaRPr>
              </a:p>
            </p:txBody>
          </p:sp>
          <p:sp>
            <p:nvSpPr>
              <p:cNvPr id="2322" name="Google Shape;1899;p37">
                <a:extLst>
                  <a:ext uri="{FF2B5EF4-FFF2-40B4-BE49-F238E27FC236}">
                    <a16:creationId xmlns:a16="http://schemas.microsoft.com/office/drawing/2014/main" id="{819AAF89-246A-349C-6F15-1EE7E1FF4ED6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oper Black" panose="0208090404030B020404" pitchFamily="18" charset="0"/>
                </a:endParaRPr>
              </a:p>
            </p:txBody>
          </p:sp>
        </p:grpSp>
        <p:grpSp>
          <p:nvGrpSpPr>
            <p:cNvPr id="2317" name="Google Shape;1900;p37">
              <a:extLst>
                <a:ext uri="{FF2B5EF4-FFF2-40B4-BE49-F238E27FC236}">
                  <a16:creationId xmlns:a16="http://schemas.microsoft.com/office/drawing/2014/main" id="{1E65BF03-4E52-72E1-D2F4-5D574470C20C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318" name="Google Shape;1901;p37">
                <a:extLst>
                  <a:ext uri="{FF2B5EF4-FFF2-40B4-BE49-F238E27FC236}">
                    <a16:creationId xmlns:a16="http://schemas.microsoft.com/office/drawing/2014/main" id="{F041F8C1-DC13-3833-350B-51030DF8E938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ooper Black" panose="0208090404030B020404" pitchFamily="18" charset="0"/>
                </a:endParaRPr>
              </a:p>
            </p:txBody>
          </p:sp>
          <p:sp>
            <p:nvSpPr>
              <p:cNvPr id="2319" name="Google Shape;1902;p37">
                <a:extLst>
                  <a:ext uri="{FF2B5EF4-FFF2-40B4-BE49-F238E27FC236}">
                    <a16:creationId xmlns:a16="http://schemas.microsoft.com/office/drawing/2014/main" id="{B0B89894-FE96-5537-0B87-D03E71B407B9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ooper Black" panose="0208090404030B020404" pitchFamily="18" charset="0"/>
                </a:endParaRPr>
              </a:p>
            </p:txBody>
          </p:sp>
          <p:sp>
            <p:nvSpPr>
              <p:cNvPr id="2320" name="Google Shape;1903;p37">
                <a:extLst>
                  <a:ext uri="{FF2B5EF4-FFF2-40B4-BE49-F238E27FC236}">
                    <a16:creationId xmlns:a16="http://schemas.microsoft.com/office/drawing/2014/main" id="{0493EA43-5E98-861D-AA4B-5E10BFC1D0EA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ooper Black" panose="0208090404030B020404" pitchFamily="18" charset="0"/>
                </a:endParaRPr>
              </a:p>
            </p:txBody>
          </p:sp>
        </p:grpSp>
      </p:grpSp>
      <p:sp>
        <p:nvSpPr>
          <p:cNvPr id="2323" name="Google Shape;1937;p37">
            <a:extLst>
              <a:ext uri="{FF2B5EF4-FFF2-40B4-BE49-F238E27FC236}">
                <a16:creationId xmlns:a16="http://schemas.microsoft.com/office/drawing/2014/main" id="{A50E5662-E0E0-FDDE-1AEF-46D972B8201C}"/>
              </a:ext>
            </a:extLst>
          </p:cNvPr>
          <p:cNvSpPr txBox="1">
            <a:spLocks/>
          </p:cNvSpPr>
          <p:nvPr/>
        </p:nvSpPr>
        <p:spPr>
          <a:xfrm>
            <a:off x="4237930" y="646644"/>
            <a:ext cx="539361" cy="35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latin typeface="Cooper Black" panose="0208090404030B020404" pitchFamily="18" charset="0"/>
              </a:rPr>
              <a:t>02</a:t>
            </a:r>
          </a:p>
        </p:txBody>
      </p:sp>
      <p:grpSp>
        <p:nvGrpSpPr>
          <p:cNvPr id="2360" name="Google Shape;1896;p37">
            <a:extLst>
              <a:ext uri="{FF2B5EF4-FFF2-40B4-BE49-F238E27FC236}">
                <a16:creationId xmlns:a16="http://schemas.microsoft.com/office/drawing/2014/main" id="{8EC6FB4B-5D64-9A30-B821-D81B8D19C987}"/>
              </a:ext>
            </a:extLst>
          </p:cNvPr>
          <p:cNvGrpSpPr/>
          <p:nvPr/>
        </p:nvGrpSpPr>
        <p:grpSpPr>
          <a:xfrm>
            <a:off x="7239127" y="554239"/>
            <a:ext cx="582092" cy="679686"/>
            <a:chOff x="731647" y="573573"/>
            <a:chExt cx="635100" cy="734640"/>
          </a:xfrm>
        </p:grpSpPr>
        <p:grpSp>
          <p:nvGrpSpPr>
            <p:cNvPr id="2361" name="Google Shape;1897;p37">
              <a:extLst>
                <a:ext uri="{FF2B5EF4-FFF2-40B4-BE49-F238E27FC236}">
                  <a16:creationId xmlns:a16="http://schemas.microsoft.com/office/drawing/2014/main" id="{A06CEFF4-7B14-218C-E217-864C864D141D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366" name="Google Shape;1898;p37">
                <a:extLst>
                  <a:ext uri="{FF2B5EF4-FFF2-40B4-BE49-F238E27FC236}">
                    <a16:creationId xmlns:a16="http://schemas.microsoft.com/office/drawing/2014/main" id="{610D2C1D-C2F1-0086-5FC2-C4FBAE854A7F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oper Black" panose="0208090404030B020404" pitchFamily="18" charset="0"/>
                </a:endParaRPr>
              </a:p>
            </p:txBody>
          </p:sp>
          <p:sp>
            <p:nvSpPr>
              <p:cNvPr id="2367" name="Google Shape;1899;p37">
                <a:extLst>
                  <a:ext uri="{FF2B5EF4-FFF2-40B4-BE49-F238E27FC236}">
                    <a16:creationId xmlns:a16="http://schemas.microsoft.com/office/drawing/2014/main" id="{BD03787F-F774-DC2E-76B1-E41E0D04948F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oper Black" panose="0208090404030B020404" pitchFamily="18" charset="0"/>
                </a:endParaRPr>
              </a:p>
            </p:txBody>
          </p:sp>
        </p:grpSp>
        <p:grpSp>
          <p:nvGrpSpPr>
            <p:cNvPr id="2362" name="Google Shape;1900;p37">
              <a:extLst>
                <a:ext uri="{FF2B5EF4-FFF2-40B4-BE49-F238E27FC236}">
                  <a16:creationId xmlns:a16="http://schemas.microsoft.com/office/drawing/2014/main" id="{CF2C2651-5E49-459B-24B1-6373D5C33E48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363" name="Google Shape;1901;p37">
                <a:extLst>
                  <a:ext uri="{FF2B5EF4-FFF2-40B4-BE49-F238E27FC236}">
                    <a16:creationId xmlns:a16="http://schemas.microsoft.com/office/drawing/2014/main" id="{98046E4D-F1F9-08E1-DD98-AD879BB24814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ooper Black" panose="0208090404030B020404" pitchFamily="18" charset="0"/>
                </a:endParaRPr>
              </a:p>
            </p:txBody>
          </p:sp>
          <p:sp>
            <p:nvSpPr>
              <p:cNvPr id="2364" name="Google Shape;1902;p37">
                <a:extLst>
                  <a:ext uri="{FF2B5EF4-FFF2-40B4-BE49-F238E27FC236}">
                    <a16:creationId xmlns:a16="http://schemas.microsoft.com/office/drawing/2014/main" id="{251E4317-E983-AA90-EEEA-0CD88C4E8AF0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ooper Black" panose="0208090404030B020404" pitchFamily="18" charset="0"/>
                </a:endParaRPr>
              </a:p>
            </p:txBody>
          </p:sp>
          <p:sp>
            <p:nvSpPr>
              <p:cNvPr id="2365" name="Google Shape;1903;p37">
                <a:extLst>
                  <a:ext uri="{FF2B5EF4-FFF2-40B4-BE49-F238E27FC236}">
                    <a16:creationId xmlns:a16="http://schemas.microsoft.com/office/drawing/2014/main" id="{EB1C278F-7CD8-9599-C7EA-0D8DDA77CFDB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ooper Black" panose="0208090404030B020404" pitchFamily="18" charset="0"/>
                </a:endParaRPr>
              </a:p>
            </p:txBody>
          </p:sp>
        </p:grpSp>
      </p:grpSp>
      <p:sp>
        <p:nvSpPr>
          <p:cNvPr id="2368" name="Google Shape;1937;p37">
            <a:extLst>
              <a:ext uri="{FF2B5EF4-FFF2-40B4-BE49-F238E27FC236}">
                <a16:creationId xmlns:a16="http://schemas.microsoft.com/office/drawing/2014/main" id="{7845E648-B038-558A-10AF-31B6CBFDB4B9}"/>
              </a:ext>
            </a:extLst>
          </p:cNvPr>
          <p:cNvSpPr txBox="1">
            <a:spLocks/>
          </p:cNvSpPr>
          <p:nvPr/>
        </p:nvSpPr>
        <p:spPr>
          <a:xfrm>
            <a:off x="7270202" y="683229"/>
            <a:ext cx="519872" cy="35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>
                <a:latin typeface="Cooper Black" panose="0208090404030B020404" pitchFamily="18" charset="0"/>
              </a:rPr>
              <a:t>03</a:t>
            </a:r>
          </a:p>
        </p:txBody>
      </p:sp>
      <p:grpSp>
        <p:nvGrpSpPr>
          <p:cNvPr id="2369" name="Google Shape;1896;p37">
            <a:extLst>
              <a:ext uri="{FF2B5EF4-FFF2-40B4-BE49-F238E27FC236}">
                <a16:creationId xmlns:a16="http://schemas.microsoft.com/office/drawing/2014/main" id="{5C50146D-8700-B83C-CDD6-B84365D176F5}"/>
              </a:ext>
            </a:extLst>
          </p:cNvPr>
          <p:cNvGrpSpPr/>
          <p:nvPr/>
        </p:nvGrpSpPr>
        <p:grpSpPr>
          <a:xfrm>
            <a:off x="4204205" y="2157561"/>
            <a:ext cx="582092" cy="679686"/>
            <a:chOff x="731647" y="573573"/>
            <a:chExt cx="635100" cy="734640"/>
          </a:xfrm>
        </p:grpSpPr>
        <p:grpSp>
          <p:nvGrpSpPr>
            <p:cNvPr id="2370" name="Google Shape;1897;p37">
              <a:extLst>
                <a:ext uri="{FF2B5EF4-FFF2-40B4-BE49-F238E27FC236}">
                  <a16:creationId xmlns:a16="http://schemas.microsoft.com/office/drawing/2014/main" id="{A01FFB0D-8593-8E49-4B94-6FA0DFAA15CF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375" name="Google Shape;1898;p37">
                <a:extLst>
                  <a:ext uri="{FF2B5EF4-FFF2-40B4-BE49-F238E27FC236}">
                    <a16:creationId xmlns:a16="http://schemas.microsoft.com/office/drawing/2014/main" id="{CE0459FB-EE67-88E1-11F2-8846C0BF82E7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oper Black" panose="0208090404030B020404" pitchFamily="18" charset="0"/>
                </a:endParaRPr>
              </a:p>
            </p:txBody>
          </p:sp>
          <p:sp>
            <p:nvSpPr>
              <p:cNvPr id="2376" name="Google Shape;1899;p37">
                <a:extLst>
                  <a:ext uri="{FF2B5EF4-FFF2-40B4-BE49-F238E27FC236}">
                    <a16:creationId xmlns:a16="http://schemas.microsoft.com/office/drawing/2014/main" id="{888099A8-90DB-2868-6CB1-595EBEF13496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oper Black" panose="0208090404030B020404" pitchFamily="18" charset="0"/>
                </a:endParaRPr>
              </a:p>
            </p:txBody>
          </p:sp>
        </p:grpSp>
        <p:grpSp>
          <p:nvGrpSpPr>
            <p:cNvPr id="2371" name="Google Shape;1900;p37">
              <a:extLst>
                <a:ext uri="{FF2B5EF4-FFF2-40B4-BE49-F238E27FC236}">
                  <a16:creationId xmlns:a16="http://schemas.microsoft.com/office/drawing/2014/main" id="{263F0469-1AA0-59FA-F474-FABDBF9529CF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372" name="Google Shape;1901;p37">
                <a:extLst>
                  <a:ext uri="{FF2B5EF4-FFF2-40B4-BE49-F238E27FC236}">
                    <a16:creationId xmlns:a16="http://schemas.microsoft.com/office/drawing/2014/main" id="{C8B39A77-D3D3-2A80-F1B7-455D0D5D7C2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ooper Black" panose="0208090404030B020404" pitchFamily="18" charset="0"/>
                </a:endParaRPr>
              </a:p>
            </p:txBody>
          </p:sp>
          <p:sp>
            <p:nvSpPr>
              <p:cNvPr id="2373" name="Google Shape;1902;p37">
                <a:extLst>
                  <a:ext uri="{FF2B5EF4-FFF2-40B4-BE49-F238E27FC236}">
                    <a16:creationId xmlns:a16="http://schemas.microsoft.com/office/drawing/2014/main" id="{396DCD04-9693-0870-61BA-285528C73CC8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ooper Black" panose="0208090404030B020404" pitchFamily="18" charset="0"/>
                </a:endParaRPr>
              </a:p>
            </p:txBody>
          </p:sp>
          <p:sp>
            <p:nvSpPr>
              <p:cNvPr id="2374" name="Google Shape;1903;p37">
                <a:extLst>
                  <a:ext uri="{FF2B5EF4-FFF2-40B4-BE49-F238E27FC236}">
                    <a16:creationId xmlns:a16="http://schemas.microsoft.com/office/drawing/2014/main" id="{5F5610ED-7B52-8A24-5D26-04BB0D8549A3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ooper Black" panose="0208090404030B020404" pitchFamily="18" charset="0"/>
                </a:endParaRPr>
              </a:p>
            </p:txBody>
          </p:sp>
        </p:grpSp>
      </p:grpSp>
      <p:sp>
        <p:nvSpPr>
          <p:cNvPr id="2377" name="Google Shape;1937;p37">
            <a:extLst>
              <a:ext uri="{FF2B5EF4-FFF2-40B4-BE49-F238E27FC236}">
                <a16:creationId xmlns:a16="http://schemas.microsoft.com/office/drawing/2014/main" id="{1EE88B96-C27F-EFED-DCA3-DB6D10125F3C}"/>
              </a:ext>
            </a:extLst>
          </p:cNvPr>
          <p:cNvSpPr txBox="1">
            <a:spLocks/>
          </p:cNvSpPr>
          <p:nvPr/>
        </p:nvSpPr>
        <p:spPr>
          <a:xfrm>
            <a:off x="4216568" y="2289366"/>
            <a:ext cx="582091" cy="35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latin typeface="Cooper Black" panose="0208090404030B020404" pitchFamily="18" charset="0"/>
              </a:rPr>
              <a:t>04</a:t>
            </a:r>
          </a:p>
        </p:txBody>
      </p:sp>
      <p:grpSp>
        <p:nvGrpSpPr>
          <p:cNvPr id="2378" name="Google Shape;1896;p37">
            <a:extLst>
              <a:ext uri="{FF2B5EF4-FFF2-40B4-BE49-F238E27FC236}">
                <a16:creationId xmlns:a16="http://schemas.microsoft.com/office/drawing/2014/main" id="{C6E994DB-9F2E-D480-D89B-A78D3494B0AA}"/>
              </a:ext>
            </a:extLst>
          </p:cNvPr>
          <p:cNvGrpSpPr/>
          <p:nvPr/>
        </p:nvGrpSpPr>
        <p:grpSpPr>
          <a:xfrm>
            <a:off x="1221782" y="3629189"/>
            <a:ext cx="582092" cy="679686"/>
            <a:chOff x="731647" y="573573"/>
            <a:chExt cx="635100" cy="734640"/>
          </a:xfrm>
        </p:grpSpPr>
        <p:grpSp>
          <p:nvGrpSpPr>
            <p:cNvPr id="2379" name="Google Shape;1897;p37">
              <a:extLst>
                <a:ext uri="{FF2B5EF4-FFF2-40B4-BE49-F238E27FC236}">
                  <a16:creationId xmlns:a16="http://schemas.microsoft.com/office/drawing/2014/main" id="{227E04C2-C950-C521-4FFD-A0DE77AB017D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384" name="Google Shape;1898;p37">
                <a:extLst>
                  <a:ext uri="{FF2B5EF4-FFF2-40B4-BE49-F238E27FC236}">
                    <a16:creationId xmlns:a16="http://schemas.microsoft.com/office/drawing/2014/main" id="{2636D355-8ED6-058E-456E-052326D8AF92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oper Black" panose="0208090404030B020404" pitchFamily="18" charset="0"/>
                </a:endParaRPr>
              </a:p>
            </p:txBody>
          </p:sp>
          <p:sp>
            <p:nvSpPr>
              <p:cNvPr id="2385" name="Google Shape;1899;p37">
                <a:extLst>
                  <a:ext uri="{FF2B5EF4-FFF2-40B4-BE49-F238E27FC236}">
                    <a16:creationId xmlns:a16="http://schemas.microsoft.com/office/drawing/2014/main" id="{A84542C1-5CEF-5F14-300D-64ADF23460E1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oper Black" panose="0208090404030B020404" pitchFamily="18" charset="0"/>
                </a:endParaRPr>
              </a:p>
            </p:txBody>
          </p:sp>
        </p:grpSp>
        <p:grpSp>
          <p:nvGrpSpPr>
            <p:cNvPr id="2380" name="Google Shape;1900;p37">
              <a:extLst>
                <a:ext uri="{FF2B5EF4-FFF2-40B4-BE49-F238E27FC236}">
                  <a16:creationId xmlns:a16="http://schemas.microsoft.com/office/drawing/2014/main" id="{9F282B75-E4A0-C20C-D051-BB752C379561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381" name="Google Shape;1901;p37">
                <a:extLst>
                  <a:ext uri="{FF2B5EF4-FFF2-40B4-BE49-F238E27FC236}">
                    <a16:creationId xmlns:a16="http://schemas.microsoft.com/office/drawing/2014/main" id="{D7E8905E-BCF6-9E92-34D3-73DB53A43189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ooper Black" panose="0208090404030B020404" pitchFamily="18" charset="0"/>
                </a:endParaRPr>
              </a:p>
            </p:txBody>
          </p:sp>
          <p:sp>
            <p:nvSpPr>
              <p:cNvPr id="2382" name="Google Shape;1902;p37">
                <a:extLst>
                  <a:ext uri="{FF2B5EF4-FFF2-40B4-BE49-F238E27FC236}">
                    <a16:creationId xmlns:a16="http://schemas.microsoft.com/office/drawing/2014/main" id="{38566B41-4AC9-B4D2-1FAF-7B1E02188DE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ooper Black" panose="0208090404030B020404" pitchFamily="18" charset="0"/>
                </a:endParaRPr>
              </a:p>
            </p:txBody>
          </p:sp>
          <p:sp>
            <p:nvSpPr>
              <p:cNvPr id="2383" name="Google Shape;1903;p37">
                <a:extLst>
                  <a:ext uri="{FF2B5EF4-FFF2-40B4-BE49-F238E27FC236}">
                    <a16:creationId xmlns:a16="http://schemas.microsoft.com/office/drawing/2014/main" id="{DF526412-01A1-F263-FD3E-F9D4311924D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ooper Black" panose="0208090404030B020404" pitchFamily="18" charset="0"/>
                </a:endParaRPr>
              </a:p>
            </p:txBody>
          </p:sp>
        </p:grpSp>
      </p:grpSp>
      <p:sp>
        <p:nvSpPr>
          <p:cNvPr id="2386" name="Google Shape;1937;p37">
            <a:extLst>
              <a:ext uri="{FF2B5EF4-FFF2-40B4-BE49-F238E27FC236}">
                <a16:creationId xmlns:a16="http://schemas.microsoft.com/office/drawing/2014/main" id="{EBD8C276-24EC-FE81-FE45-21C0F8E5CA4C}"/>
              </a:ext>
            </a:extLst>
          </p:cNvPr>
          <p:cNvSpPr txBox="1">
            <a:spLocks/>
          </p:cNvSpPr>
          <p:nvPr/>
        </p:nvSpPr>
        <p:spPr>
          <a:xfrm>
            <a:off x="1234145" y="3770138"/>
            <a:ext cx="582091" cy="35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>
                <a:latin typeface="Cooper Black" panose="0208090404030B020404" pitchFamily="18" charset="0"/>
              </a:rPr>
              <a:t>05</a:t>
            </a:r>
          </a:p>
        </p:txBody>
      </p:sp>
      <p:grpSp>
        <p:nvGrpSpPr>
          <p:cNvPr id="2453" name="Google Shape;1896;p37">
            <a:extLst>
              <a:ext uri="{FF2B5EF4-FFF2-40B4-BE49-F238E27FC236}">
                <a16:creationId xmlns:a16="http://schemas.microsoft.com/office/drawing/2014/main" id="{27B07093-1982-880D-7BB8-4450709D8D58}"/>
              </a:ext>
            </a:extLst>
          </p:cNvPr>
          <p:cNvGrpSpPr/>
          <p:nvPr/>
        </p:nvGrpSpPr>
        <p:grpSpPr>
          <a:xfrm>
            <a:off x="4189279" y="3614784"/>
            <a:ext cx="582092" cy="679686"/>
            <a:chOff x="731647" y="573573"/>
            <a:chExt cx="635100" cy="734640"/>
          </a:xfrm>
        </p:grpSpPr>
        <p:grpSp>
          <p:nvGrpSpPr>
            <p:cNvPr id="2454" name="Google Shape;1897;p37">
              <a:extLst>
                <a:ext uri="{FF2B5EF4-FFF2-40B4-BE49-F238E27FC236}">
                  <a16:creationId xmlns:a16="http://schemas.microsoft.com/office/drawing/2014/main" id="{59586B5F-15BB-C1C3-E694-EC29BAB5CBCC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459" name="Google Shape;1898;p37">
                <a:extLst>
                  <a:ext uri="{FF2B5EF4-FFF2-40B4-BE49-F238E27FC236}">
                    <a16:creationId xmlns:a16="http://schemas.microsoft.com/office/drawing/2014/main" id="{1E5BABC2-6B20-128D-2910-FE4D36086417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oper Black" panose="0208090404030B020404" pitchFamily="18" charset="0"/>
                </a:endParaRPr>
              </a:p>
            </p:txBody>
          </p:sp>
          <p:sp>
            <p:nvSpPr>
              <p:cNvPr id="2460" name="Google Shape;1899;p37">
                <a:extLst>
                  <a:ext uri="{FF2B5EF4-FFF2-40B4-BE49-F238E27FC236}">
                    <a16:creationId xmlns:a16="http://schemas.microsoft.com/office/drawing/2014/main" id="{679A5B05-5EDC-84D0-6CA1-64437ACD8FCC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oper Black" panose="0208090404030B020404" pitchFamily="18" charset="0"/>
                </a:endParaRPr>
              </a:p>
            </p:txBody>
          </p:sp>
        </p:grpSp>
        <p:grpSp>
          <p:nvGrpSpPr>
            <p:cNvPr id="2455" name="Google Shape;1900;p37">
              <a:extLst>
                <a:ext uri="{FF2B5EF4-FFF2-40B4-BE49-F238E27FC236}">
                  <a16:creationId xmlns:a16="http://schemas.microsoft.com/office/drawing/2014/main" id="{B4A5F212-3272-34B9-9363-170AC98E39AA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456" name="Google Shape;1901;p37">
                <a:extLst>
                  <a:ext uri="{FF2B5EF4-FFF2-40B4-BE49-F238E27FC236}">
                    <a16:creationId xmlns:a16="http://schemas.microsoft.com/office/drawing/2014/main" id="{6D304E4B-2113-D275-DEF6-27B907D0F25D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ooper Black" panose="0208090404030B020404" pitchFamily="18" charset="0"/>
                </a:endParaRPr>
              </a:p>
            </p:txBody>
          </p:sp>
          <p:sp>
            <p:nvSpPr>
              <p:cNvPr id="2457" name="Google Shape;1902;p37">
                <a:extLst>
                  <a:ext uri="{FF2B5EF4-FFF2-40B4-BE49-F238E27FC236}">
                    <a16:creationId xmlns:a16="http://schemas.microsoft.com/office/drawing/2014/main" id="{6DBA0077-B4EE-B910-72FA-5AD1BF557F9A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ooper Black" panose="0208090404030B020404" pitchFamily="18" charset="0"/>
                </a:endParaRPr>
              </a:p>
            </p:txBody>
          </p:sp>
          <p:sp>
            <p:nvSpPr>
              <p:cNvPr id="2458" name="Google Shape;1903;p37">
                <a:extLst>
                  <a:ext uri="{FF2B5EF4-FFF2-40B4-BE49-F238E27FC236}">
                    <a16:creationId xmlns:a16="http://schemas.microsoft.com/office/drawing/2014/main" id="{9E14FF9C-0382-BFD0-0D20-680960F4FEBE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ooper Black" panose="0208090404030B020404" pitchFamily="18" charset="0"/>
                </a:endParaRPr>
              </a:p>
            </p:txBody>
          </p:sp>
        </p:grpSp>
      </p:grpSp>
      <p:sp>
        <p:nvSpPr>
          <p:cNvPr id="2461" name="Google Shape;1937;p37">
            <a:extLst>
              <a:ext uri="{FF2B5EF4-FFF2-40B4-BE49-F238E27FC236}">
                <a16:creationId xmlns:a16="http://schemas.microsoft.com/office/drawing/2014/main" id="{2C3731CD-1DC8-5D05-20AB-746C96937D1E}"/>
              </a:ext>
            </a:extLst>
          </p:cNvPr>
          <p:cNvSpPr txBox="1">
            <a:spLocks/>
          </p:cNvSpPr>
          <p:nvPr/>
        </p:nvSpPr>
        <p:spPr>
          <a:xfrm>
            <a:off x="4191033" y="3757302"/>
            <a:ext cx="577746" cy="35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latin typeface="Cooper Black" panose="0208090404030B020404" pitchFamily="18" charset="0"/>
              </a:rPr>
              <a:t>06</a:t>
            </a:r>
          </a:p>
        </p:txBody>
      </p:sp>
      <p:grpSp>
        <p:nvGrpSpPr>
          <p:cNvPr id="2462" name="Google Shape;1896;p37">
            <a:extLst>
              <a:ext uri="{FF2B5EF4-FFF2-40B4-BE49-F238E27FC236}">
                <a16:creationId xmlns:a16="http://schemas.microsoft.com/office/drawing/2014/main" id="{478F29BE-FB74-C53E-BA13-16AAC3B5CE7F}"/>
              </a:ext>
            </a:extLst>
          </p:cNvPr>
          <p:cNvGrpSpPr/>
          <p:nvPr/>
        </p:nvGrpSpPr>
        <p:grpSpPr>
          <a:xfrm>
            <a:off x="7195620" y="3653592"/>
            <a:ext cx="582092" cy="679686"/>
            <a:chOff x="731647" y="573573"/>
            <a:chExt cx="635100" cy="734640"/>
          </a:xfrm>
        </p:grpSpPr>
        <p:grpSp>
          <p:nvGrpSpPr>
            <p:cNvPr id="2463" name="Google Shape;1897;p37">
              <a:extLst>
                <a:ext uri="{FF2B5EF4-FFF2-40B4-BE49-F238E27FC236}">
                  <a16:creationId xmlns:a16="http://schemas.microsoft.com/office/drawing/2014/main" id="{B262ACFA-E119-1F88-0E40-8A43F32C07C2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468" name="Google Shape;1898;p37">
                <a:extLst>
                  <a:ext uri="{FF2B5EF4-FFF2-40B4-BE49-F238E27FC236}">
                    <a16:creationId xmlns:a16="http://schemas.microsoft.com/office/drawing/2014/main" id="{74CD7DE3-BC99-FF82-95EC-80CC7F36EC0E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oper Black" panose="0208090404030B020404" pitchFamily="18" charset="0"/>
                </a:endParaRPr>
              </a:p>
            </p:txBody>
          </p:sp>
          <p:sp>
            <p:nvSpPr>
              <p:cNvPr id="2469" name="Google Shape;1899;p37">
                <a:extLst>
                  <a:ext uri="{FF2B5EF4-FFF2-40B4-BE49-F238E27FC236}">
                    <a16:creationId xmlns:a16="http://schemas.microsoft.com/office/drawing/2014/main" id="{1DAA0E69-6676-91EF-5136-7E86ADB3D899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oper Black" panose="0208090404030B020404" pitchFamily="18" charset="0"/>
                </a:endParaRPr>
              </a:p>
            </p:txBody>
          </p:sp>
        </p:grpSp>
        <p:grpSp>
          <p:nvGrpSpPr>
            <p:cNvPr id="2464" name="Google Shape;1900;p37">
              <a:extLst>
                <a:ext uri="{FF2B5EF4-FFF2-40B4-BE49-F238E27FC236}">
                  <a16:creationId xmlns:a16="http://schemas.microsoft.com/office/drawing/2014/main" id="{8A570FDF-D579-6314-B147-A2DFD7363830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465" name="Google Shape;1901;p37">
                <a:extLst>
                  <a:ext uri="{FF2B5EF4-FFF2-40B4-BE49-F238E27FC236}">
                    <a16:creationId xmlns:a16="http://schemas.microsoft.com/office/drawing/2014/main" id="{A366A771-1120-50C4-ED7B-BBC42F45A01B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ooper Black" panose="0208090404030B020404" pitchFamily="18" charset="0"/>
                </a:endParaRPr>
              </a:p>
            </p:txBody>
          </p:sp>
          <p:sp>
            <p:nvSpPr>
              <p:cNvPr id="2466" name="Google Shape;1902;p37">
                <a:extLst>
                  <a:ext uri="{FF2B5EF4-FFF2-40B4-BE49-F238E27FC236}">
                    <a16:creationId xmlns:a16="http://schemas.microsoft.com/office/drawing/2014/main" id="{8C81FB15-0584-AD96-9191-62754E8F58A6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ooper Black" panose="0208090404030B020404" pitchFamily="18" charset="0"/>
                </a:endParaRPr>
              </a:p>
            </p:txBody>
          </p:sp>
          <p:sp>
            <p:nvSpPr>
              <p:cNvPr id="2467" name="Google Shape;1903;p37">
                <a:extLst>
                  <a:ext uri="{FF2B5EF4-FFF2-40B4-BE49-F238E27FC236}">
                    <a16:creationId xmlns:a16="http://schemas.microsoft.com/office/drawing/2014/main" id="{2326283B-7E0B-79C5-426E-8DB16730F89B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ooper Black" panose="0208090404030B020404" pitchFamily="18" charset="0"/>
                </a:endParaRPr>
              </a:p>
            </p:txBody>
          </p:sp>
        </p:grpSp>
      </p:grpSp>
      <p:sp>
        <p:nvSpPr>
          <p:cNvPr id="2470" name="Google Shape;1937;p37">
            <a:extLst>
              <a:ext uri="{FF2B5EF4-FFF2-40B4-BE49-F238E27FC236}">
                <a16:creationId xmlns:a16="http://schemas.microsoft.com/office/drawing/2014/main" id="{1B7A9614-39F1-49D6-59B3-2B9887DF6418}"/>
              </a:ext>
            </a:extLst>
          </p:cNvPr>
          <p:cNvSpPr txBox="1">
            <a:spLocks/>
          </p:cNvSpPr>
          <p:nvPr/>
        </p:nvSpPr>
        <p:spPr>
          <a:xfrm>
            <a:off x="7207983" y="3793056"/>
            <a:ext cx="582091" cy="35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>
                <a:latin typeface="Cooper Black" panose="0208090404030B020404" pitchFamily="18" charset="0"/>
              </a:rPr>
              <a:t>07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F0CFA12E-49F3-31AB-3C37-AD43B4CCE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156;p38">
            <a:extLst>
              <a:ext uri="{FF2B5EF4-FFF2-40B4-BE49-F238E27FC236}">
                <a16:creationId xmlns:a16="http://schemas.microsoft.com/office/drawing/2014/main" id="{395A9182-9B20-1DC1-D15B-5CD9C2FFFA7C}"/>
              </a:ext>
            </a:extLst>
          </p:cNvPr>
          <p:cNvSpPr txBox="1">
            <a:spLocks/>
          </p:cNvSpPr>
          <p:nvPr/>
        </p:nvSpPr>
        <p:spPr>
          <a:xfrm>
            <a:off x="6176400" y="1260789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 dirty="0">
                <a:solidFill>
                  <a:schemeClr val="accent1"/>
                </a:solidFill>
                <a:latin typeface="Cooper Black" panose="0208090404030B020404" pitchFamily="18" charset="0"/>
              </a:rPr>
              <a:t>05</a:t>
            </a:r>
          </a:p>
        </p:txBody>
      </p:sp>
      <p:sp>
        <p:nvSpPr>
          <p:cNvPr id="2510" name="Google Shape;1930;p37">
            <a:extLst>
              <a:ext uri="{FF2B5EF4-FFF2-40B4-BE49-F238E27FC236}">
                <a16:creationId xmlns:a16="http://schemas.microsoft.com/office/drawing/2014/main" id="{9CA0520C-1146-1983-B22E-707A5AE593DF}"/>
              </a:ext>
            </a:extLst>
          </p:cNvPr>
          <p:cNvSpPr txBox="1">
            <a:spLocks/>
          </p:cNvSpPr>
          <p:nvPr/>
        </p:nvSpPr>
        <p:spPr>
          <a:xfrm>
            <a:off x="4274279" y="1964825"/>
            <a:ext cx="4448504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lnSpc>
                <a:spcPct val="115000"/>
              </a:lnSpc>
            </a:pPr>
            <a:r>
              <a:rPr lang="pt-BR" sz="4800" dirty="0">
                <a:solidFill>
                  <a:schemeClr val="tx2">
                    <a:lumMod val="50000"/>
                  </a:schemeClr>
                </a:solidFill>
                <a:latin typeface="Cooper Black" panose="0208090404030B020404" pitchFamily="18" charset="0"/>
              </a:rPr>
              <a:t>Site e Aplicação</a:t>
            </a:r>
          </a:p>
        </p:txBody>
      </p:sp>
      <p:sp>
        <p:nvSpPr>
          <p:cNvPr id="2511" name="Google Shape;1930;p37">
            <a:extLst>
              <a:ext uri="{FF2B5EF4-FFF2-40B4-BE49-F238E27FC236}">
                <a16:creationId xmlns:a16="http://schemas.microsoft.com/office/drawing/2014/main" id="{3B07F1DC-D89B-9EF5-3E32-5CB81C7F67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08522" y="1987689"/>
            <a:ext cx="4448504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  <a:latin typeface="Cooper Black" panose="0208090404030B020404" pitchFamily="18" charset="0"/>
              </a:rPr>
              <a:t>Site e Aplicação</a:t>
            </a:r>
            <a:endParaRPr sz="4800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6" name="Google Shape;4019;p64">
            <a:extLst>
              <a:ext uri="{FF2B5EF4-FFF2-40B4-BE49-F238E27FC236}">
                <a16:creationId xmlns:a16="http://schemas.microsoft.com/office/drawing/2014/main" id="{B9C42CD8-8831-E3AC-3F87-6E1D0C2C5B75}"/>
              </a:ext>
            </a:extLst>
          </p:cNvPr>
          <p:cNvGrpSpPr/>
          <p:nvPr/>
        </p:nvGrpSpPr>
        <p:grpSpPr>
          <a:xfrm>
            <a:off x="421217" y="1109889"/>
            <a:ext cx="3986396" cy="3544304"/>
            <a:chOff x="556125" y="238075"/>
            <a:chExt cx="6466175" cy="5235125"/>
          </a:xfrm>
        </p:grpSpPr>
        <p:sp>
          <p:nvSpPr>
            <p:cNvPr id="7" name="Google Shape;4020;p64">
              <a:extLst>
                <a:ext uri="{FF2B5EF4-FFF2-40B4-BE49-F238E27FC236}">
                  <a16:creationId xmlns:a16="http://schemas.microsoft.com/office/drawing/2014/main" id="{BF019210-F5A3-19DE-C765-FD13404611DA}"/>
                </a:ext>
              </a:extLst>
            </p:cNvPr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21;p64">
              <a:extLst>
                <a:ext uri="{FF2B5EF4-FFF2-40B4-BE49-F238E27FC236}">
                  <a16:creationId xmlns:a16="http://schemas.microsoft.com/office/drawing/2014/main" id="{1A76DE66-5A40-C8FA-C85F-99B0FAD7FF7A}"/>
                </a:ext>
              </a:extLst>
            </p:cNvPr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22;p64">
              <a:extLst>
                <a:ext uri="{FF2B5EF4-FFF2-40B4-BE49-F238E27FC236}">
                  <a16:creationId xmlns:a16="http://schemas.microsoft.com/office/drawing/2014/main" id="{D1EFDE71-2496-AEBB-BE1E-2AEB1E5E0142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23;p64">
              <a:extLst>
                <a:ext uri="{FF2B5EF4-FFF2-40B4-BE49-F238E27FC236}">
                  <a16:creationId xmlns:a16="http://schemas.microsoft.com/office/drawing/2014/main" id="{3F64ADB2-C3EC-AF58-FD8E-365F6F6F0A9F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24;p64">
              <a:extLst>
                <a:ext uri="{FF2B5EF4-FFF2-40B4-BE49-F238E27FC236}">
                  <a16:creationId xmlns:a16="http://schemas.microsoft.com/office/drawing/2014/main" id="{4704F4C9-B7CC-111F-66F5-95D1CBF87DA0}"/>
                </a:ext>
              </a:extLst>
            </p:cNvPr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25;p64">
              <a:extLst>
                <a:ext uri="{FF2B5EF4-FFF2-40B4-BE49-F238E27FC236}">
                  <a16:creationId xmlns:a16="http://schemas.microsoft.com/office/drawing/2014/main" id="{14C688EE-E7CB-A827-E9E6-78FF781FAA1C}"/>
                </a:ext>
              </a:extLst>
            </p:cNvPr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26;p64">
              <a:extLst>
                <a:ext uri="{FF2B5EF4-FFF2-40B4-BE49-F238E27FC236}">
                  <a16:creationId xmlns:a16="http://schemas.microsoft.com/office/drawing/2014/main" id="{406B4F9C-23E9-5F73-96DF-E5C347DC4DDA}"/>
                </a:ext>
              </a:extLst>
            </p:cNvPr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27;p64">
              <a:extLst>
                <a:ext uri="{FF2B5EF4-FFF2-40B4-BE49-F238E27FC236}">
                  <a16:creationId xmlns:a16="http://schemas.microsoft.com/office/drawing/2014/main" id="{0C26E4A8-1E5A-4C9E-9AC9-AEC8CF6486A5}"/>
                </a:ext>
              </a:extLst>
            </p:cNvPr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28;p64">
              <a:extLst>
                <a:ext uri="{FF2B5EF4-FFF2-40B4-BE49-F238E27FC236}">
                  <a16:creationId xmlns:a16="http://schemas.microsoft.com/office/drawing/2014/main" id="{0C4D5A88-673F-DB80-9CF1-273AA34AF8AB}"/>
                </a:ext>
              </a:extLst>
            </p:cNvPr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29;p64">
              <a:extLst>
                <a:ext uri="{FF2B5EF4-FFF2-40B4-BE49-F238E27FC236}">
                  <a16:creationId xmlns:a16="http://schemas.microsoft.com/office/drawing/2014/main" id="{10C61DEF-3579-C148-D8D2-786FD439C301}"/>
                </a:ext>
              </a:extLst>
            </p:cNvPr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30;p64">
              <a:extLst>
                <a:ext uri="{FF2B5EF4-FFF2-40B4-BE49-F238E27FC236}">
                  <a16:creationId xmlns:a16="http://schemas.microsoft.com/office/drawing/2014/main" id="{C41686FD-926D-7F82-4739-5A076F81E7F4}"/>
                </a:ext>
              </a:extLst>
            </p:cNvPr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31;p64">
              <a:extLst>
                <a:ext uri="{FF2B5EF4-FFF2-40B4-BE49-F238E27FC236}">
                  <a16:creationId xmlns:a16="http://schemas.microsoft.com/office/drawing/2014/main" id="{79083239-3347-A476-B09F-E136C5098D7A}"/>
                </a:ext>
              </a:extLst>
            </p:cNvPr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32;p64">
              <a:extLst>
                <a:ext uri="{FF2B5EF4-FFF2-40B4-BE49-F238E27FC236}">
                  <a16:creationId xmlns:a16="http://schemas.microsoft.com/office/drawing/2014/main" id="{F21ADE54-B5D4-D95E-2517-0643565C640B}"/>
                </a:ext>
              </a:extLst>
            </p:cNvPr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33;p64">
              <a:extLst>
                <a:ext uri="{FF2B5EF4-FFF2-40B4-BE49-F238E27FC236}">
                  <a16:creationId xmlns:a16="http://schemas.microsoft.com/office/drawing/2014/main" id="{5410FD61-D675-2C96-28D6-EC65DF00EB94}"/>
                </a:ext>
              </a:extLst>
            </p:cNvPr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34;p64">
              <a:extLst>
                <a:ext uri="{FF2B5EF4-FFF2-40B4-BE49-F238E27FC236}">
                  <a16:creationId xmlns:a16="http://schemas.microsoft.com/office/drawing/2014/main" id="{82FB75B4-E4BF-87EB-F4EC-5D13B3C17BEC}"/>
                </a:ext>
              </a:extLst>
            </p:cNvPr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35;p64">
              <a:extLst>
                <a:ext uri="{FF2B5EF4-FFF2-40B4-BE49-F238E27FC236}">
                  <a16:creationId xmlns:a16="http://schemas.microsoft.com/office/drawing/2014/main" id="{1EF51006-675B-F345-838E-43E437F50258}"/>
                </a:ext>
              </a:extLst>
            </p:cNvPr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36;p64">
              <a:extLst>
                <a:ext uri="{FF2B5EF4-FFF2-40B4-BE49-F238E27FC236}">
                  <a16:creationId xmlns:a16="http://schemas.microsoft.com/office/drawing/2014/main" id="{AAE87A59-BA5C-3187-C6D7-E5457BFBEE66}"/>
                </a:ext>
              </a:extLst>
            </p:cNvPr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37;p64">
              <a:extLst>
                <a:ext uri="{FF2B5EF4-FFF2-40B4-BE49-F238E27FC236}">
                  <a16:creationId xmlns:a16="http://schemas.microsoft.com/office/drawing/2014/main" id="{F50F1201-2F5E-C82A-AA62-996922FEEC51}"/>
                </a:ext>
              </a:extLst>
            </p:cNvPr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38;p64">
              <a:extLst>
                <a:ext uri="{FF2B5EF4-FFF2-40B4-BE49-F238E27FC236}">
                  <a16:creationId xmlns:a16="http://schemas.microsoft.com/office/drawing/2014/main" id="{0C5F361D-670B-E1DE-57F1-757DF7CB6F91}"/>
                </a:ext>
              </a:extLst>
            </p:cNvPr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39;p64">
              <a:extLst>
                <a:ext uri="{FF2B5EF4-FFF2-40B4-BE49-F238E27FC236}">
                  <a16:creationId xmlns:a16="http://schemas.microsoft.com/office/drawing/2014/main" id="{B7881147-432C-F6A7-CC43-10898BB0F678}"/>
                </a:ext>
              </a:extLst>
            </p:cNvPr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40;p64">
              <a:extLst>
                <a:ext uri="{FF2B5EF4-FFF2-40B4-BE49-F238E27FC236}">
                  <a16:creationId xmlns:a16="http://schemas.microsoft.com/office/drawing/2014/main" id="{C182BF4E-F38D-3C36-EC83-70D00FD178C7}"/>
                </a:ext>
              </a:extLst>
            </p:cNvPr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41;p64">
              <a:extLst>
                <a:ext uri="{FF2B5EF4-FFF2-40B4-BE49-F238E27FC236}">
                  <a16:creationId xmlns:a16="http://schemas.microsoft.com/office/drawing/2014/main" id="{CE103A39-BEAF-EDB2-3235-D9D48355381F}"/>
                </a:ext>
              </a:extLst>
            </p:cNvPr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42;p64">
              <a:extLst>
                <a:ext uri="{FF2B5EF4-FFF2-40B4-BE49-F238E27FC236}">
                  <a16:creationId xmlns:a16="http://schemas.microsoft.com/office/drawing/2014/main" id="{9E41B93E-B677-578C-DF67-B91DB512DDCC}"/>
                </a:ext>
              </a:extLst>
            </p:cNvPr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43;p64">
              <a:extLst>
                <a:ext uri="{FF2B5EF4-FFF2-40B4-BE49-F238E27FC236}">
                  <a16:creationId xmlns:a16="http://schemas.microsoft.com/office/drawing/2014/main" id="{831E0BD9-450D-6640-00D1-DCFC84A7862C}"/>
                </a:ext>
              </a:extLst>
            </p:cNvPr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44;p64">
              <a:extLst>
                <a:ext uri="{FF2B5EF4-FFF2-40B4-BE49-F238E27FC236}">
                  <a16:creationId xmlns:a16="http://schemas.microsoft.com/office/drawing/2014/main" id="{E40FCA54-FCF8-5BC1-18FB-5B70A95D34D6}"/>
                </a:ext>
              </a:extLst>
            </p:cNvPr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5;p64">
              <a:extLst>
                <a:ext uri="{FF2B5EF4-FFF2-40B4-BE49-F238E27FC236}">
                  <a16:creationId xmlns:a16="http://schemas.microsoft.com/office/drawing/2014/main" id="{B69FD49A-2CB8-77D5-575A-9C64A1D9CA07}"/>
                </a:ext>
              </a:extLst>
            </p:cNvPr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46;p64">
              <a:extLst>
                <a:ext uri="{FF2B5EF4-FFF2-40B4-BE49-F238E27FC236}">
                  <a16:creationId xmlns:a16="http://schemas.microsoft.com/office/drawing/2014/main" id="{69B3A44C-407D-5896-05CB-617BA84ADDD8}"/>
                </a:ext>
              </a:extLst>
            </p:cNvPr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47;p64">
              <a:extLst>
                <a:ext uri="{FF2B5EF4-FFF2-40B4-BE49-F238E27FC236}">
                  <a16:creationId xmlns:a16="http://schemas.microsoft.com/office/drawing/2014/main" id="{61033026-661C-1733-AB2D-5934239F0117}"/>
                </a:ext>
              </a:extLst>
            </p:cNvPr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8;p64">
              <a:extLst>
                <a:ext uri="{FF2B5EF4-FFF2-40B4-BE49-F238E27FC236}">
                  <a16:creationId xmlns:a16="http://schemas.microsoft.com/office/drawing/2014/main" id="{308B92C1-F930-1649-CA98-8A0D93168695}"/>
                </a:ext>
              </a:extLst>
            </p:cNvPr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49;p64">
              <a:extLst>
                <a:ext uri="{FF2B5EF4-FFF2-40B4-BE49-F238E27FC236}">
                  <a16:creationId xmlns:a16="http://schemas.microsoft.com/office/drawing/2014/main" id="{3B38E246-A470-D541-AC12-28643CA8D823}"/>
                </a:ext>
              </a:extLst>
            </p:cNvPr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50;p64">
              <a:extLst>
                <a:ext uri="{FF2B5EF4-FFF2-40B4-BE49-F238E27FC236}">
                  <a16:creationId xmlns:a16="http://schemas.microsoft.com/office/drawing/2014/main" id="{1C3BE9AC-30B7-9290-E9E5-254DC7112217}"/>
                </a:ext>
              </a:extLst>
            </p:cNvPr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51;p64">
              <a:extLst>
                <a:ext uri="{FF2B5EF4-FFF2-40B4-BE49-F238E27FC236}">
                  <a16:creationId xmlns:a16="http://schemas.microsoft.com/office/drawing/2014/main" id="{FCD4E498-17E2-CAC3-D231-D8CAD73E516F}"/>
                </a:ext>
              </a:extLst>
            </p:cNvPr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52;p64">
              <a:extLst>
                <a:ext uri="{FF2B5EF4-FFF2-40B4-BE49-F238E27FC236}">
                  <a16:creationId xmlns:a16="http://schemas.microsoft.com/office/drawing/2014/main" id="{D118A3DF-B1B9-D130-A382-68E1E02B8777}"/>
                </a:ext>
              </a:extLst>
            </p:cNvPr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53;p64">
              <a:extLst>
                <a:ext uri="{FF2B5EF4-FFF2-40B4-BE49-F238E27FC236}">
                  <a16:creationId xmlns:a16="http://schemas.microsoft.com/office/drawing/2014/main" id="{1954040C-8C71-1B3F-251B-AF7D1AAC2314}"/>
                </a:ext>
              </a:extLst>
            </p:cNvPr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54;p64">
              <a:extLst>
                <a:ext uri="{FF2B5EF4-FFF2-40B4-BE49-F238E27FC236}">
                  <a16:creationId xmlns:a16="http://schemas.microsoft.com/office/drawing/2014/main" id="{91831EA4-39C5-9244-81EB-9ABD5759C3E4}"/>
                </a:ext>
              </a:extLst>
            </p:cNvPr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55;p64">
              <a:extLst>
                <a:ext uri="{FF2B5EF4-FFF2-40B4-BE49-F238E27FC236}">
                  <a16:creationId xmlns:a16="http://schemas.microsoft.com/office/drawing/2014/main" id="{EAB41F24-4DC0-E80B-31BA-1CDA580D3BF5}"/>
                </a:ext>
              </a:extLst>
            </p:cNvPr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6;p64">
              <a:extLst>
                <a:ext uri="{FF2B5EF4-FFF2-40B4-BE49-F238E27FC236}">
                  <a16:creationId xmlns:a16="http://schemas.microsoft.com/office/drawing/2014/main" id="{0DAC3037-6A1B-E501-8C53-C82AB1A14857}"/>
                </a:ext>
              </a:extLst>
            </p:cNvPr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57;p64">
              <a:extLst>
                <a:ext uri="{FF2B5EF4-FFF2-40B4-BE49-F238E27FC236}">
                  <a16:creationId xmlns:a16="http://schemas.microsoft.com/office/drawing/2014/main" id="{0E236102-F6FC-B99F-A221-E6458FB1FECD}"/>
                </a:ext>
              </a:extLst>
            </p:cNvPr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58;p64">
              <a:extLst>
                <a:ext uri="{FF2B5EF4-FFF2-40B4-BE49-F238E27FC236}">
                  <a16:creationId xmlns:a16="http://schemas.microsoft.com/office/drawing/2014/main" id="{4A691360-3582-6271-6D22-F9A2AA246591}"/>
                </a:ext>
              </a:extLst>
            </p:cNvPr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59;p64">
              <a:extLst>
                <a:ext uri="{FF2B5EF4-FFF2-40B4-BE49-F238E27FC236}">
                  <a16:creationId xmlns:a16="http://schemas.microsoft.com/office/drawing/2014/main" id="{9B3AC1C8-0D14-B37B-59D8-1D9585CFFB26}"/>
                </a:ext>
              </a:extLst>
            </p:cNvPr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60;p64">
              <a:extLst>
                <a:ext uri="{FF2B5EF4-FFF2-40B4-BE49-F238E27FC236}">
                  <a16:creationId xmlns:a16="http://schemas.microsoft.com/office/drawing/2014/main" id="{4AA5DA6A-A643-4A11-2084-38BD4443A997}"/>
                </a:ext>
              </a:extLst>
            </p:cNvPr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61;p64">
              <a:extLst>
                <a:ext uri="{FF2B5EF4-FFF2-40B4-BE49-F238E27FC236}">
                  <a16:creationId xmlns:a16="http://schemas.microsoft.com/office/drawing/2014/main" id="{326CB0E7-AD08-42EE-1D12-C129624A5D27}"/>
                </a:ext>
              </a:extLst>
            </p:cNvPr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62;p64">
              <a:extLst>
                <a:ext uri="{FF2B5EF4-FFF2-40B4-BE49-F238E27FC236}">
                  <a16:creationId xmlns:a16="http://schemas.microsoft.com/office/drawing/2014/main" id="{B1F09F88-114C-1381-294C-A3DEE9B92032}"/>
                </a:ext>
              </a:extLst>
            </p:cNvPr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63;p64">
              <a:extLst>
                <a:ext uri="{FF2B5EF4-FFF2-40B4-BE49-F238E27FC236}">
                  <a16:creationId xmlns:a16="http://schemas.microsoft.com/office/drawing/2014/main" id="{605CDDFE-EF1D-A944-6510-7914E970AED6}"/>
                </a:ext>
              </a:extLst>
            </p:cNvPr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64;p64">
              <a:extLst>
                <a:ext uri="{FF2B5EF4-FFF2-40B4-BE49-F238E27FC236}">
                  <a16:creationId xmlns:a16="http://schemas.microsoft.com/office/drawing/2014/main" id="{648483E3-B039-9D1E-A3C6-D1E55A43A703}"/>
                </a:ext>
              </a:extLst>
            </p:cNvPr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65;p64">
              <a:extLst>
                <a:ext uri="{FF2B5EF4-FFF2-40B4-BE49-F238E27FC236}">
                  <a16:creationId xmlns:a16="http://schemas.microsoft.com/office/drawing/2014/main" id="{250D89CC-8831-E52B-24B1-F3796CA541B5}"/>
                </a:ext>
              </a:extLst>
            </p:cNvPr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6;p64">
              <a:extLst>
                <a:ext uri="{FF2B5EF4-FFF2-40B4-BE49-F238E27FC236}">
                  <a16:creationId xmlns:a16="http://schemas.microsoft.com/office/drawing/2014/main" id="{138FBD05-0161-6761-E60B-1A336B5FEBF5}"/>
                </a:ext>
              </a:extLst>
            </p:cNvPr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7;p64">
              <a:extLst>
                <a:ext uri="{FF2B5EF4-FFF2-40B4-BE49-F238E27FC236}">
                  <a16:creationId xmlns:a16="http://schemas.microsoft.com/office/drawing/2014/main" id="{86B50C86-7E7D-5F1E-1578-87078B1CDE54}"/>
                </a:ext>
              </a:extLst>
            </p:cNvPr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68;p64">
              <a:extLst>
                <a:ext uri="{FF2B5EF4-FFF2-40B4-BE49-F238E27FC236}">
                  <a16:creationId xmlns:a16="http://schemas.microsoft.com/office/drawing/2014/main" id="{3D64553F-031A-1393-CCA7-C28703CC09D6}"/>
                </a:ext>
              </a:extLst>
            </p:cNvPr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69;p64">
              <a:extLst>
                <a:ext uri="{FF2B5EF4-FFF2-40B4-BE49-F238E27FC236}">
                  <a16:creationId xmlns:a16="http://schemas.microsoft.com/office/drawing/2014/main" id="{3081A5AD-76FE-FD50-D4B4-508088FAB0C8}"/>
                </a:ext>
              </a:extLst>
            </p:cNvPr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70;p64">
              <a:extLst>
                <a:ext uri="{FF2B5EF4-FFF2-40B4-BE49-F238E27FC236}">
                  <a16:creationId xmlns:a16="http://schemas.microsoft.com/office/drawing/2014/main" id="{D3DC2499-825F-A4B8-208D-3603B5870A2F}"/>
                </a:ext>
              </a:extLst>
            </p:cNvPr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71;p64">
              <a:extLst>
                <a:ext uri="{FF2B5EF4-FFF2-40B4-BE49-F238E27FC236}">
                  <a16:creationId xmlns:a16="http://schemas.microsoft.com/office/drawing/2014/main" id="{92032E04-D10C-E6E8-C211-0E7011E612B0}"/>
                </a:ext>
              </a:extLst>
            </p:cNvPr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72;p64">
              <a:extLst>
                <a:ext uri="{FF2B5EF4-FFF2-40B4-BE49-F238E27FC236}">
                  <a16:creationId xmlns:a16="http://schemas.microsoft.com/office/drawing/2014/main" id="{10E75CE6-58A1-E955-E925-B4654B937311}"/>
                </a:ext>
              </a:extLst>
            </p:cNvPr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73;p64">
              <a:extLst>
                <a:ext uri="{FF2B5EF4-FFF2-40B4-BE49-F238E27FC236}">
                  <a16:creationId xmlns:a16="http://schemas.microsoft.com/office/drawing/2014/main" id="{6FFA0275-092F-4C3A-00F7-C0A4222AA1A4}"/>
                </a:ext>
              </a:extLst>
            </p:cNvPr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74;p64">
              <a:extLst>
                <a:ext uri="{FF2B5EF4-FFF2-40B4-BE49-F238E27FC236}">
                  <a16:creationId xmlns:a16="http://schemas.microsoft.com/office/drawing/2014/main" id="{A17D0EA2-1A03-B8C0-6CD0-E9E69C38CEBD}"/>
                </a:ext>
              </a:extLst>
            </p:cNvPr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75;p64">
              <a:extLst>
                <a:ext uri="{FF2B5EF4-FFF2-40B4-BE49-F238E27FC236}">
                  <a16:creationId xmlns:a16="http://schemas.microsoft.com/office/drawing/2014/main" id="{5F33D0B2-A7CE-6734-52D6-42408D82B603}"/>
                </a:ext>
              </a:extLst>
            </p:cNvPr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6;p64">
              <a:extLst>
                <a:ext uri="{FF2B5EF4-FFF2-40B4-BE49-F238E27FC236}">
                  <a16:creationId xmlns:a16="http://schemas.microsoft.com/office/drawing/2014/main" id="{A1CE6BAB-8D5C-D50A-0B4E-CA41873456E8}"/>
                </a:ext>
              </a:extLst>
            </p:cNvPr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4077;p64">
              <a:extLst>
                <a:ext uri="{FF2B5EF4-FFF2-40B4-BE49-F238E27FC236}">
                  <a16:creationId xmlns:a16="http://schemas.microsoft.com/office/drawing/2014/main" id="{1D8C4950-F72E-43D8-A37C-DD83111BB394}"/>
                </a:ext>
              </a:extLst>
            </p:cNvPr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4078;p64">
              <a:extLst>
                <a:ext uri="{FF2B5EF4-FFF2-40B4-BE49-F238E27FC236}">
                  <a16:creationId xmlns:a16="http://schemas.microsoft.com/office/drawing/2014/main" id="{FEDBF538-0241-2E67-42A2-34BF9F02EC54}"/>
                </a:ext>
              </a:extLst>
            </p:cNvPr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4079;p64">
              <a:extLst>
                <a:ext uri="{FF2B5EF4-FFF2-40B4-BE49-F238E27FC236}">
                  <a16:creationId xmlns:a16="http://schemas.microsoft.com/office/drawing/2014/main" id="{82B4DACC-2279-17EA-6F5C-15866E53B58F}"/>
                </a:ext>
              </a:extLst>
            </p:cNvPr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4080;p64">
              <a:extLst>
                <a:ext uri="{FF2B5EF4-FFF2-40B4-BE49-F238E27FC236}">
                  <a16:creationId xmlns:a16="http://schemas.microsoft.com/office/drawing/2014/main" id="{6A83615B-9BC5-D910-306F-AC6107A62D40}"/>
                </a:ext>
              </a:extLst>
            </p:cNvPr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4081;p64">
              <a:extLst>
                <a:ext uri="{FF2B5EF4-FFF2-40B4-BE49-F238E27FC236}">
                  <a16:creationId xmlns:a16="http://schemas.microsoft.com/office/drawing/2014/main" id="{726D25C7-1D3A-8B97-9A16-60CEE2A71FD2}"/>
                </a:ext>
              </a:extLst>
            </p:cNvPr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4082;p64">
              <a:extLst>
                <a:ext uri="{FF2B5EF4-FFF2-40B4-BE49-F238E27FC236}">
                  <a16:creationId xmlns:a16="http://schemas.microsoft.com/office/drawing/2014/main" id="{C59121A0-07D0-9CE5-6CFF-0337400748DC}"/>
                </a:ext>
              </a:extLst>
            </p:cNvPr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4083;p64">
              <a:extLst>
                <a:ext uri="{FF2B5EF4-FFF2-40B4-BE49-F238E27FC236}">
                  <a16:creationId xmlns:a16="http://schemas.microsoft.com/office/drawing/2014/main" id="{C362AD18-0D09-730E-2656-BC9C43CD4BF5}"/>
                </a:ext>
              </a:extLst>
            </p:cNvPr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4084;p64">
              <a:extLst>
                <a:ext uri="{FF2B5EF4-FFF2-40B4-BE49-F238E27FC236}">
                  <a16:creationId xmlns:a16="http://schemas.microsoft.com/office/drawing/2014/main" id="{876528F4-43D5-E84C-FD20-F750838FB15F}"/>
                </a:ext>
              </a:extLst>
            </p:cNvPr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4085;p64">
              <a:extLst>
                <a:ext uri="{FF2B5EF4-FFF2-40B4-BE49-F238E27FC236}">
                  <a16:creationId xmlns:a16="http://schemas.microsoft.com/office/drawing/2014/main" id="{410A33FE-989E-905D-4078-10BFF365110B}"/>
                </a:ext>
              </a:extLst>
            </p:cNvPr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4086;p64">
              <a:extLst>
                <a:ext uri="{FF2B5EF4-FFF2-40B4-BE49-F238E27FC236}">
                  <a16:creationId xmlns:a16="http://schemas.microsoft.com/office/drawing/2014/main" id="{7BFC56D9-CF80-3080-B0CC-5C5271C32C35}"/>
                </a:ext>
              </a:extLst>
            </p:cNvPr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4087;p64">
              <a:extLst>
                <a:ext uri="{FF2B5EF4-FFF2-40B4-BE49-F238E27FC236}">
                  <a16:creationId xmlns:a16="http://schemas.microsoft.com/office/drawing/2014/main" id="{D9E1AC61-0C50-A5F0-0C89-05EB87E73985}"/>
                </a:ext>
              </a:extLst>
            </p:cNvPr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4088;p64">
              <a:extLst>
                <a:ext uri="{FF2B5EF4-FFF2-40B4-BE49-F238E27FC236}">
                  <a16:creationId xmlns:a16="http://schemas.microsoft.com/office/drawing/2014/main" id="{1C7765AA-A73C-722E-18B1-73F7DD0BE7BA}"/>
                </a:ext>
              </a:extLst>
            </p:cNvPr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4089;p64">
              <a:extLst>
                <a:ext uri="{FF2B5EF4-FFF2-40B4-BE49-F238E27FC236}">
                  <a16:creationId xmlns:a16="http://schemas.microsoft.com/office/drawing/2014/main" id="{DAF8309C-1CF8-D49D-2947-A8A804780887}"/>
                </a:ext>
              </a:extLst>
            </p:cNvPr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4090;p64">
              <a:extLst>
                <a:ext uri="{FF2B5EF4-FFF2-40B4-BE49-F238E27FC236}">
                  <a16:creationId xmlns:a16="http://schemas.microsoft.com/office/drawing/2014/main" id="{A6AFDC4E-3EDA-4ECC-8D11-9723F239F11F}"/>
                </a:ext>
              </a:extLst>
            </p:cNvPr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4091;p64">
              <a:extLst>
                <a:ext uri="{FF2B5EF4-FFF2-40B4-BE49-F238E27FC236}">
                  <a16:creationId xmlns:a16="http://schemas.microsoft.com/office/drawing/2014/main" id="{570F42CB-E77D-D902-D8AA-96F3CE8D98BA}"/>
                </a:ext>
              </a:extLst>
            </p:cNvPr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4092;p64">
              <a:extLst>
                <a:ext uri="{FF2B5EF4-FFF2-40B4-BE49-F238E27FC236}">
                  <a16:creationId xmlns:a16="http://schemas.microsoft.com/office/drawing/2014/main" id="{D5F4A5A9-B2A2-2C22-500C-F24F148C9069}"/>
                </a:ext>
              </a:extLst>
            </p:cNvPr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4093;p64">
              <a:extLst>
                <a:ext uri="{FF2B5EF4-FFF2-40B4-BE49-F238E27FC236}">
                  <a16:creationId xmlns:a16="http://schemas.microsoft.com/office/drawing/2014/main" id="{BD507D94-C518-D4C5-DCAF-EC6A70D711A0}"/>
                </a:ext>
              </a:extLst>
            </p:cNvPr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4094;p64">
              <a:extLst>
                <a:ext uri="{FF2B5EF4-FFF2-40B4-BE49-F238E27FC236}">
                  <a16:creationId xmlns:a16="http://schemas.microsoft.com/office/drawing/2014/main" id="{2A4F791F-F78A-3B06-C745-83AC516D8E3A}"/>
                </a:ext>
              </a:extLst>
            </p:cNvPr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4095;p64">
              <a:extLst>
                <a:ext uri="{FF2B5EF4-FFF2-40B4-BE49-F238E27FC236}">
                  <a16:creationId xmlns:a16="http://schemas.microsoft.com/office/drawing/2014/main" id="{F3EFC6F1-703A-C7C5-8634-CB529358D027}"/>
                </a:ext>
              </a:extLst>
            </p:cNvPr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4096;p64">
              <a:extLst>
                <a:ext uri="{FF2B5EF4-FFF2-40B4-BE49-F238E27FC236}">
                  <a16:creationId xmlns:a16="http://schemas.microsoft.com/office/drawing/2014/main" id="{CEE36931-D674-7F70-6F67-3F9FA799D081}"/>
                </a:ext>
              </a:extLst>
            </p:cNvPr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4097;p64">
              <a:extLst>
                <a:ext uri="{FF2B5EF4-FFF2-40B4-BE49-F238E27FC236}">
                  <a16:creationId xmlns:a16="http://schemas.microsoft.com/office/drawing/2014/main" id="{D62F9375-1BD2-1BA3-5D0A-179E13A5F86B}"/>
                </a:ext>
              </a:extLst>
            </p:cNvPr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4098;p64">
              <a:extLst>
                <a:ext uri="{FF2B5EF4-FFF2-40B4-BE49-F238E27FC236}">
                  <a16:creationId xmlns:a16="http://schemas.microsoft.com/office/drawing/2014/main" id="{1CD8982A-354A-503C-6E0B-8CB63ACBFB8D}"/>
                </a:ext>
              </a:extLst>
            </p:cNvPr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4099;p64">
              <a:extLst>
                <a:ext uri="{FF2B5EF4-FFF2-40B4-BE49-F238E27FC236}">
                  <a16:creationId xmlns:a16="http://schemas.microsoft.com/office/drawing/2014/main" id="{A3AFB57B-6DED-554F-5B77-5678D86DDD7A}"/>
                </a:ext>
              </a:extLst>
            </p:cNvPr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4100;p64">
              <a:extLst>
                <a:ext uri="{FF2B5EF4-FFF2-40B4-BE49-F238E27FC236}">
                  <a16:creationId xmlns:a16="http://schemas.microsoft.com/office/drawing/2014/main" id="{9337C8C3-6418-B80A-9C5C-FBA4DD7C384C}"/>
                </a:ext>
              </a:extLst>
            </p:cNvPr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4101;p64">
              <a:extLst>
                <a:ext uri="{FF2B5EF4-FFF2-40B4-BE49-F238E27FC236}">
                  <a16:creationId xmlns:a16="http://schemas.microsoft.com/office/drawing/2014/main" id="{1FF54962-6621-4E8B-ACD9-B10651D1CD71}"/>
                </a:ext>
              </a:extLst>
            </p:cNvPr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4102;p64">
              <a:extLst>
                <a:ext uri="{FF2B5EF4-FFF2-40B4-BE49-F238E27FC236}">
                  <a16:creationId xmlns:a16="http://schemas.microsoft.com/office/drawing/2014/main" id="{33F849FF-1AC3-CE01-9311-D6B82524F893}"/>
                </a:ext>
              </a:extLst>
            </p:cNvPr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4103;p64">
              <a:extLst>
                <a:ext uri="{FF2B5EF4-FFF2-40B4-BE49-F238E27FC236}">
                  <a16:creationId xmlns:a16="http://schemas.microsoft.com/office/drawing/2014/main" id="{DD896739-64E4-33BC-E684-B3A78DF7C655}"/>
                </a:ext>
              </a:extLst>
            </p:cNvPr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4104;p64">
              <a:extLst>
                <a:ext uri="{FF2B5EF4-FFF2-40B4-BE49-F238E27FC236}">
                  <a16:creationId xmlns:a16="http://schemas.microsoft.com/office/drawing/2014/main" id="{98B99934-435C-0710-8C33-EF38314A36B4}"/>
                </a:ext>
              </a:extLst>
            </p:cNvPr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4105;p64">
              <a:extLst>
                <a:ext uri="{FF2B5EF4-FFF2-40B4-BE49-F238E27FC236}">
                  <a16:creationId xmlns:a16="http://schemas.microsoft.com/office/drawing/2014/main" id="{A232F6DE-9E4D-F6E4-3AB5-CFD9C80E0EE6}"/>
                </a:ext>
              </a:extLst>
            </p:cNvPr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4106;p64">
              <a:extLst>
                <a:ext uri="{FF2B5EF4-FFF2-40B4-BE49-F238E27FC236}">
                  <a16:creationId xmlns:a16="http://schemas.microsoft.com/office/drawing/2014/main" id="{79A87E37-D7F4-A4C5-6226-A83C4092F9D9}"/>
                </a:ext>
              </a:extLst>
            </p:cNvPr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4107;p64">
              <a:extLst>
                <a:ext uri="{FF2B5EF4-FFF2-40B4-BE49-F238E27FC236}">
                  <a16:creationId xmlns:a16="http://schemas.microsoft.com/office/drawing/2014/main" id="{F10391F6-8138-25B3-929B-643ABC9B6502}"/>
                </a:ext>
              </a:extLst>
            </p:cNvPr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4108;p64">
              <a:extLst>
                <a:ext uri="{FF2B5EF4-FFF2-40B4-BE49-F238E27FC236}">
                  <a16:creationId xmlns:a16="http://schemas.microsoft.com/office/drawing/2014/main" id="{B7ECE5C8-7C70-3CFF-A97E-392C30461D6E}"/>
                </a:ext>
              </a:extLst>
            </p:cNvPr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4109;p64">
              <a:extLst>
                <a:ext uri="{FF2B5EF4-FFF2-40B4-BE49-F238E27FC236}">
                  <a16:creationId xmlns:a16="http://schemas.microsoft.com/office/drawing/2014/main" id="{6C59A0B1-55FF-756C-EEE0-55B15D54D2C9}"/>
                </a:ext>
              </a:extLst>
            </p:cNvPr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4110;p64">
              <a:extLst>
                <a:ext uri="{FF2B5EF4-FFF2-40B4-BE49-F238E27FC236}">
                  <a16:creationId xmlns:a16="http://schemas.microsoft.com/office/drawing/2014/main" id="{B207E998-3E7E-E56A-323C-030F224F9271}"/>
                </a:ext>
              </a:extLst>
            </p:cNvPr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4111;p64">
              <a:extLst>
                <a:ext uri="{FF2B5EF4-FFF2-40B4-BE49-F238E27FC236}">
                  <a16:creationId xmlns:a16="http://schemas.microsoft.com/office/drawing/2014/main" id="{D34EAE17-68EB-769E-43C0-A668B4381F45}"/>
                </a:ext>
              </a:extLst>
            </p:cNvPr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4112;p64">
              <a:extLst>
                <a:ext uri="{FF2B5EF4-FFF2-40B4-BE49-F238E27FC236}">
                  <a16:creationId xmlns:a16="http://schemas.microsoft.com/office/drawing/2014/main" id="{FFBE1E2C-505E-9724-0F78-9C3434F0D9F5}"/>
                </a:ext>
              </a:extLst>
            </p:cNvPr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4113;p64">
              <a:extLst>
                <a:ext uri="{FF2B5EF4-FFF2-40B4-BE49-F238E27FC236}">
                  <a16:creationId xmlns:a16="http://schemas.microsoft.com/office/drawing/2014/main" id="{D6441C1C-A469-970A-D293-4CED67013E47}"/>
                </a:ext>
              </a:extLst>
            </p:cNvPr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4114;p64">
              <a:extLst>
                <a:ext uri="{FF2B5EF4-FFF2-40B4-BE49-F238E27FC236}">
                  <a16:creationId xmlns:a16="http://schemas.microsoft.com/office/drawing/2014/main" id="{E6A84AD2-9D00-4FCB-3DBF-72953B89DB1B}"/>
                </a:ext>
              </a:extLst>
            </p:cNvPr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4115;p64">
              <a:extLst>
                <a:ext uri="{FF2B5EF4-FFF2-40B4-BE49-F238E27FC236}">
                  <a16:creationId xmlns:a16="http://schemas.microsoft.com/office/drawing/2014/main" id="{930D1204-3BDA-26B1-480C-4BED5040E716}"/>
                </a:ext>
              </a:extLst>
            </p:cNvPr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4116;p64">
              <a:extLst>
                <a:ext uri="{FF2B5EF4-FFF2-40B4-BE49-F238E27FC236}">
                  <a16:creationId xmlns:a16="http://schemas.microsoft.com/office/drawing/2014/main" id="{EF329B8E-BC3B-49AC-9EEC-8AE1E49758FE}"/>
                </a:ext>
              </a:extLst>
            </p:cNvPr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4117;p64">
              <a:extLst>
                <a:ext uri="{FF2B5EF4-FFF2-40B4-BE49-F238E27FC236}">
                  <a16:creationId xmlns:a16="http://schemas.microsoft.com/office/drawing/2014/main" id="{95425E07-A356-4FAD-8763-5967F8E46EF3}"/>
                </a:ext>
              </a:extLst>
            </p:cNvPr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4118;p64">
              <a:extLst>
                <a:ext uri="{FF2B5EF4-FFF2-40B4-BE49-F238E27FC236}">
                  <a16:creationId xmlns:a16="http://schemas.microsoft.com/office/drawing/2014/main" id="{A8938431-BC81-F8D0-A811-EE0EAC0DCBCF}"/>
                </a:ext>
              </a:extLst>
            </p:cNvPr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4119;p64">
              <a:extLst>
                <a:ext uri="{FF2B5EF4-FFF2-40B4-BE49-F238E27FC236}">
                  <a16:creationId xmlns:a16="http://schemas.microsoft.com/office/drawing/2014/main" id="{FDD40706-F318-1266-C063-98B503CB29E6}"/>
                </a:ext>
              </a:extLst>
            </p:cNvPr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4120;p64">
              <a:extLst>
                <a:ext uri="{FF2B5EF4-FFF2-40B4-BE49-F238E27FC236}">
                  <a16:creationId xmlns:a16="http://schemas.microsoft.com/office/drawing/2014/main" id="{9790342A-847E-9FB7-74D7-F1F3EEC5D248}"/>
                </a:ext>
              </a:extLst>
            </p:cNvPr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4121;p64">
              <a:extLst>
                <a:ext uri="{FF2B5EF4-FFF2-40B4-BE49-F238E27FC236}">
                  <a16:creationId xmlns:a16="http://schemas.microsoft.com/office/drawing/2014/main" id="{56BBDD6F-8790-39CB-95AA-5DCCD4392CB4}"/>
                </a:ext>
              </a:extLst>
            </p:cNvPr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4122;p64">
              <a:extLst>
                <a:ext uri="{FF2B5EF4-FFF2-40B4-BE49-F238E27FC236}">
                  <a16:creationId xmlns:a16="http://schemas.microsoft.com/office/drawing/2014/main" id="{F239872C-A5B7-51F2-541A-2DA8C4E3296D}"/>
                </a:ext>
              </a:extLst>
            </p:cNvPr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4123;p64">
              <a:extLst>
                <a:ext uri="{FF2B5EF4-FFF2-40B4-BE49-F238E27FC236}">
                  <a16:creationId xmlns:a16="http://schemas.microsoft.com/office/drawing/2014/main" id="{FDA054BF-5362-7FA8-8665-FEAAE5EB22E1}"/>
                </a:ext>
              </a:extLst>
            </p:cNvPr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4124;p64">
              <a:extLst>
                <a:ext uri="{FF2B5EF4-FFF2-40B4-BE49-F238E27FC236}">
                  <a16:creationId xmlns:a16="http://schemas.microsoft.com/office/drawing/2014/main" id="{30113DD2-0AA9-771F-EF17-DE77D20E2094}"/>
                </a:ext>
              </a:extLst>
            </p:cNvPr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4125;p64">
              <a:extLst>
                <a:ext uri="{FF2B5EF4-FFF2-40B4-BE49-F238E27FC236}">
                  <a16:creationId xmlns:a16="http://schemas.microsoft.com/office/drawing/2014/main" id="{F395A079-AF1E-0A1C-F183-A688639DB20E}"/>
                </a:ext>
              </a:extLst>
            </p:cNvPr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4126;p64">
              <a:extLst>
                <a:ext uri="{FF2B5EF4-FFF2-40B4-BE49-F238E27FC236}">
                  <a16:creationId xmlns:a16="http://schemas.microsoft.com/office/drawing/2014/main" id="{DD8A6085-BA51-E83A-DD30-ED3D40804F85}"/>
                </a:ext>
              </a:extLst>
            </p:cNvPr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4127;p64">
              <a:extLst>
                <a:ext uri="{FF2B5EF4-FFF2-40B4-BE49-F238E27FC236}">
                  <a16:creationId xmlns:a16="http://schemas.microsoft.com/office/drawing/2014/main" id="{CB38FAA3-2BD3-8590-3AE1-053FFE695135}"/>
                </a:ext>
              </a:extLst>
            </p:cNvPr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4128;p64">
              <a:extLst>
                <a:ext uri="{FF2B5EF4-FFF2-40B4-BE49-F238E27FC236}">
                  <a16:creationId xmlns:a16="http://schemas.microsoft.com/office/drawing/2014/main" id="{3FFD903B-879F-14F7-1250-07AB93FCD9F5}"/>
                </a:ext>
              </a:extLst>
            </p:cNvPr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4129;p64">
              <a:extLst>
                <a:ext uri="{FF2B5EF4-FFF2-40B4-BE49-F238E27FC236}">
                  <a16:creationId xmlns:a16="http://schemas.microsoft.com/office/drawing/2014/main" id="{CBAE1F74-3534-8047-905C-8B1DCEA5BAAD}"/>
                </a:ext>
              </a:extLst>
            </p:cNvPr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4130;p64">
              <a:extLst>
                <a:ext uri="{FF2B5EF4-FFF2-40B4-BE49-F238E27FC236}">
                  <a16:creationId xmlns:a16="http://schemas.microsoft.com/office/drawing/2014/main" id="{AEE559F0-1A8C-429A-84BF-39B8FEA201E9}"/>
                </a:ext>
              </a:extLst>
            </p:cNvPr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4131;p64">
              <a:extLst>
                <a:ext uri="{FF2B5EF4-FFF2-40B4-BE49-F238E27FC236}">
                  <a16:creationId xmlns:a16="http://schemas.microsoft.com/office/drawing/2014/main" id="{66FA33CC-250D-9C74-A2BF-067A9F55CAA4}"/>
                </a:ext>
              </a:extLst>
            </p:cNvPr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4132;p64">
              <a:extLst>
                <a:ext uri="{FF2B5EF4-FFF2-40B4-BE49-F238E27FC236}">
                  <a16:creationId xmlns:a16="http://schemas.microsoft.com/office/drawing/2014/main" id="{B1942A16-0CE1-42E2-41CD-3997D7F9CCB2}"/>
                </a:ext>
              </a:extLst>
            </p:cNvPr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4133;p64">
              <a:extLst>
                <a:ext uri="{FF2B5EF4-FFF2-40B4-BE49-F238E27FC236}">
                  <a16:creationId xmlns:a16="http://schemas.microsoft.com/office/drawing/2014/main" id="{9CDC2DD2-30CF-816C-4EB2-9588E36ED73A}"/>
                </a:ext>
              </a:extLst>
            </p:cNvPr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4134;p64">
              <a:extLst>
                <a:ext uri="{FF2B5EF4-FFF2-40B4-BE49-F238E27FC236}">
                  <a16:creationId xmlns:a16="http://schemas.microsoft.com/office/drawing/2014/main" id="{3712052D-557E-5719-3BAA-09C5E6F248AB}"/>
                </a:ext>
              </a:extLst>
            </p:cNvPr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4135;p64">
              <a:extLst>
                <a:ext uri="{FF2B5EF4-FFF2-40B4-BE49-F238E27FC236}">
                  <a16:creationId xmlns:a16="http://schemas.microsoft.com/office/drawing/2014/main" id="{72C182CC-3E2E-A58B-27AF-6F9813DB3C7C}"/>
                </a:ext>
              </a:extLst>
            </p:cNvPr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4136;p64">
              <a:extLst>
                <a:ext uri="{FF2B5EF4-FFF2-40B4-BE49-F238E27FC236}">
                  <a16:creationId xmlns:a16="http://schemas.microsoft.com/office/drawing/2014/main" id="{0028F890-C00E-3F11-F23A-657FCF20FF0F}"/>
                </a:ext>
              </a:extLst>
            </p:cNvPr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4137;p64">
              <a:extLst>
                <a:ext uri="{FF2B5EF4-FFF2-40B4-BE49-F238E27FC236}">
                  <a16:creationId xmlns:a16="http://schemas.microsoft.com/office/drawing/2014/main" id="{F02CDF20-C505-1726-82AB-E47560A41554}"/>
                </a:ext>
              </a:extLst>
            </p:cNvPr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4138;p64">
              <a:extLst>
                <a:ext uri="{FF2B5EF4-FFF2-40B4-BE49-F238E27FC236}">
                  <a16:creationId xmlns:a16="http://schemas.microsoft.com/office/drawing/2014/main" id="{982FBB22-8BE5-381D-65CB-12015F242E36}"/>
                </a:ext>
              </a:extLst>
            </p:cNvPr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4139;p64">
              <a:extLst>
                <a:ext uri="{FF2B5EF4-FFF2-40B4-BE49-F238E27FC236}">
                  <a16:creationId xmlns:a16="http://schemas.microsoft.com/office/drawing/2014/main" id="{2FA7FEBF-3A92-B203-B91B-D9FC8006D696}"/>
                </a:ext>
              </a:extLst>
            </p:cNvPr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4140;p64">
              <a:extLst>
                <a:ext uri="{FF2B5EF4-FFF2-40B4-BE49-F238E27FC236}">
                  <a16:creationId xmlns:a16="http://schemas.microsoft.com/office/drawing/2014/main" id="{17FAAD96-C0BA-A1BB-7209-B969350695FB}"/>
                </a:ext>
              </a:extLst>
            </p:cNvPr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4141;p64">
              <a:extLst>
                <a:ext uri="{FF2B5EF4-FFF2-40B4-BE49-F238E27FC236}">
                  <a16:creationId xmlns:a16="http://schemas.microsoft.com/office/drawing/2014/main" id="{C1B9F74E-DE74-854C-1F08-2230F8286A2B}"/>
                </a:ext>
              </a:extLst>
            </p:cNvPr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4142;p64">
              <a:extLst>
                <a:ext uri="{FF2B5EF4-FFF2-40B4-BE49-F238E27FC236}">
                  <a16:creationId xmlns:a16="http://schemas.microsoft.com/office/drawing/2014/main" id="{4B199D96-DE51-2662-CD69-096B82C82E0D}"/>
                </a:ext>
              </a:extLst>
            </p:cNvPr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4143;p64">
              <a:extLst>
                <a:ext uri="{FF2B5EF4-FFF2-40B4-BE49-F238E27FC236}">
                  <a16:creationId xmlns:a16="http://schemas.microsoft.com/office/drawing/2014/main" id="{28E34CC7-4CDD-ED95-F752-D6D1CC6BA619}"/>
                </a:ext>
              </a:extLst>
            </p:cNvPr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4144;p64">
              <a:extLst>
                <a:ext uri="{FF2B5EF4-FFF2-40B4-BE49-F238E27FC236}">
                  <a16:creationId xmlns:a16="http://schemas.microsoft.com/office/drawing/2014/main" id="{CC83C136-C9EC-EFD4-9BDC-E77AD093068A}"/>
                </a:ext>
              </a:extLst>
            </p:cNvPr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4145;p64">
              <a:extLst>
                <a:ext uri="{FF2B5EF4-FFF2-40B4-BE49-F238E27FC236}">
                  <a16:creationId xmlns:a16="http://schemas.microsoft.com/office/drawing/2014/main" id="{51339895-A537-8AA5-7AD2-7D7745601BD5}"/>
                </a:ext>
              </a:extLst>
            </p:cNvPr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4146;p64">
              <a:extLst>
                <a:ext uri="{FF2B5EF4-FFF2-40B4-BE49-F238E27FC236}">
                  <a16:creationId xmlns:a16="http://schemas.microsoft.com/office/drawing/2014/main" id="{CE4EDF72-F683-7A8F-9407-E9D981737DDF}"/>
                </a:ext>
              </a:extLst>
            </p:cNvPr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4147;p64">
              <a:extLst>
                <a:ext uri="{FF2B5EF4-FFF2-40B4-BE49-F238E27FC236}">
                  <a16:creationId xmlns:a16="http://schemas.microsoft.com/office/drawing/2014/main" id="{BC8EBDE2-FDD6-7B77-A158-2B2606624644}"/>
                </a:ext>
              </a:extLst>
            </p:cNvPr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4148;p64">
              <a:extLst>
                <a:ext uri="{FF2B5EF4-FFF2-40B4-BE49-F238E27FC236}">
                  <a16:creationId xmlns:a16="http://schemas.microsoft.com/office/drawing/2014/main" id="{4B3DAD5B-1C06-E977-9D03-49F30703CDD6}"/>
                </a:ext>
              </a:extLst>
            </p:cNvPr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4149;p64">
              <a:extLst>
                <a:ext uri="{FF2B5EF4-FFF2-40B4-BE49-F238E27FC236}">
                  <a16:creationId xmlns:a16="http://schemas.microsoft.com/office/drawing/2014/main" id="{666FBC05-BE05-74F3-8350-91289D8AF7A8}"/>
                </a:ext>
              </a:extLst>
            </p:cNvPr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4150;p64">
              <a:extLst>
                <a:ext uri="{FF2B5EF4-FFF2-40B4-BE49-F238E27FC236}">
                  <a16:creationId xmlns:a16="http://schemas.microsoft.com/office/drawing/2014/main" id="{8C9D86F2-7A73-BB84-90EE-01D2E8D32145}"/>
                </a:ext>
              </a:extLst>
            </p:cNvPr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4151;p64">
              <a:extLst>
                <a:ext uri="{FF2B5EF4-FFF2-40B4-BE49-F238E27FC236}">
                  <a16:creationId xmlns:a16="http://schemas.microsoft.com/office/drawing/2014/main" id="{156A73DD-8336-4020-B317-8772DD899F54}"/>
                </a:ext>
              </a:extLst>
            </p:cNvPr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4152;p64">
              <a:extLst>
                <a:ext uri="{FF2B5EF4-FFF2-40B4-BE49-F238E27FC236}">
                  <a16:creationId xmlns:a16="http://schemas.microsoft.com/office/drawing/2014/main" id="{833D3B5F-BF90-C9C3-7FFA-623081F25351}"/>
                </a:ext>
              </a:extLst>
            </p:cNvPr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4153;p64">
              <a:extLst>
                <a:ext uri="{FF2B5EF4-FFF2-40B4-BE49-F238E27FC236}">
                  <a16:creationId xmlns:a16="http://schemas.microsoft.com/office/drawing/2014/main" id="{FC79BE43-8C02-8CFE-D088-80F7B411AF4D}"/>
                </a:ext>
              </a:extLst>
            </p:cNvPr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4154;p64">
              <a:extLst>
                <a:ext uri="{FF2B5EF4-FFF2-40B4-BE49-F238E27FC236}">
                  <a16:creationId xmlns:a16="http://schemas.microsoft.com/office/drawing/2014/main" id="{C1529F6E-39C8-E4AE-7F4B-0DF880285781}"/>
                </a:ext>
              </a:extLst>
            </p:cNvPr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4155;p64">
              <a:extLst>
                <a:ext uri="{FF2B5EF4-FFF2-40B4-BE49-F238E27FC236}">
                  <a16:creationId xmlns:a16="http://schemas.microsoft.com/office/drawing/2014/main" id="{9ED844B0-7A9B-6BB4-3EB1-C0F38D1746D0}"/>
                </a:ext>
              </a:extLst>
            </p:cNvPr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4156;p64">
              <a:extLst>
                <a:ext uri="{FF2B5EF4-FFF2-40B4-BE49-F238E27FC236}">
                  <a16:creationId xmlns:a16="http://schemas.microsoft.com/office/drawing/2014/main" id="{29313064-FD1D-6D5E-CEF7-54F004ACF863}"/>
                </a:ext>
              </a:extLst>
            </p:cNvPr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4157;p64">
              <a:extLst>
                <a:ext uri="{FF2B5EF4-FFF2-40B4-BE49-F238E27FC236}">
                  <a16:creationId xmlns:a16="http://schemas.microsoft.com/office/drawing/2014/main" id="{C78A8B92-47BD-8EB3-7207-1EE747679C94}"/>
                </a:ext>
              </a:extLst>
            </p:cNvPr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4158;p64">
              <a:extLst>
                <a:ext uri="{FF2B5EF4-FFF2-40B4-BE49-F238E27FC236}">
                  <a16:creationId xmlns:a16="http://schemas.microsoft.com/office/drawing/2014/main" id="{5033AC94-ADAB-7E35-1F90-F0AA274A0775}"/>
                </a:ext>
              </a:extLst>
            </p:cNvPr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4159;p64">
              <a:extLst>
                <a:ext uri="{FF2B5EF4-FFF2-40B4-BE49-F238E27FC236}">
                  <a16:creationId xmlns:a16="http://schemas.microsoft.com/office/drawing/2014/main" id="{8C4C8B67-EB03-2C56-5DD1-A2429528B6F7}"/>
                </a:ext>
              </a:extLst>
            </p:cNvPr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4160;p64">
              <a:extLst>
                <a:ext uri="{FF2B5EF4-FFF2-40B4-BE49-F238E27FC236}">
                  <a16:creationId xmlns:a16="http://schemas.microsoft.com/office/drawing/2014/main" id="{C7C6ACBC-D848-5C51-320A-F5FAB4C0CE44}"/>
                </a:ext>
              </a:extLst>
            </p:cNvPr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4161;p64">
              <a:extLst>
                <a:ext uri="{FF2B5EF4-FFF2-40B4-BE49-F238E27FC236}">
                  <a16:creationId xmlns:a16="http://schemas.microsoft.com/office/drawing/2014/main" id="{AD9EB499-79A6-410F-499A-31EF31D596A6}"/>
                </a:ext>
              </a:extLst>
            </p:cNvPr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4162;p64">
              <a:extLst>
                <a:ext uri="{FF2B5EF4-FFF2-40B4-BE49-F238E27FC236}">
                  <a16:creationId xmlns:a16="http://schemas.microsoft.com/office/drawing/2014/main" id="{D8987277-D376-FEB4-6130-12981ECB4B1C}"/>
                </a:ext>
              </a:extLst>
            </p:cNvPr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4163;p64">
              <a:extLst>
                <a:ext uri="{FF2B5EF4-FFF2-40B4-BE49-F238E27FC236}">
                  <a16:creationId xmlns:a16="http://schemas.microsoft.com/office/drawing/2014/main" id="{674F10D4-EDA3-CFE5-B6DE-1CBA3F0E4B2D}"/>
                </a:ext>
              </a:extLst>
            </p:cNvPr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4164;p64">
              <a:extLst>
                <a:ext uri="{FF2B5EF4-FFF2-40B4-BE49-F238E27FC236}">
                  <a16:creationId xmlns:a16="http://schemas.microsoft.com/office/drawing/2014/main" id="{4E9D2C44-4FD1-9D3C-DBDE-1A59A1FE6479}"/>
                </a:ext>
              </a:extLst>
            </p:cNvPr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4165;p64">
              <a:extLst>
                <a:ext uri="{FF2B5EF4-FFF2-40B4-BE49-F238E27FC236}">
                  <a16:creationId xmlns:a16="http://schemas.microsoft.com/office/drawing/2014/main" id="{94C8DD2A-9020-2BEF-F5B2-F03C7CAEB5E9}"/>
                </a:ext>
              </a:extLst>
            </p:cNvPr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4166;p64">
              <a:extLst>
                <a:ext uri="{FF2B5EF4-FFF2-40B4-BE49-F238E27FC236}">
                  <a16:creationId xmlns:a16="http://schemas.microsoft.com/office/drawing/2014/main" id="{E1A84941-75CC-DEE7-C044-5DF86A48D10F}"/>
                </a:ext>
              </a:extLst>
            </p:cNvPr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4167;p64">
              <a:extLst>
                <a:ext uri="{FF2B5EF4-FFF2-40B4-BE49-F238E27FC236}">
                  <a16:creationId xmlns:a16="http://schemas.microsoft.com/office/drawing/2014/main" id="{5775C8D6-4839-98A4-1931-FC27D3B910C9}"/>
                </a:ext>
              </a:extLst>
            </p:cNvPr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4168;p64">
              <a:extLst>
                <a:ext uri="{FF2B5EF4-FFF2-40B4-BE49-F238E27FC236}">
                  <a16:creationId xmlns:a16="http://schemas.microsoft.com/office/drawing/2014/main" id="{7AB8965C-F453-5401-9AD5-7BE75EB56EDD}"/>
                </a:ext>
              </a:extLst>
            </p:cNvPr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4169;p64">
              <a:extLst>
                <a:ext uri="{FF2B5EF4-FFF2-40B4-BE49-F238E27FC236}">
                  <a16:creationId xmlns:a16="http://schemas.microsoft.com/office/drawing/2014/main" id="{4F9EEDA4-0239-2A65-C8A2-2BBCEEED45DC}"/>
                </a:ext>
              </a:extLst>
            </p:cNvPr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4170;p64">
              <a:extLst>
                <a:ext uri="{FF2B5EF4-FFF2-40B4-BE49-F238E27FC236}">
                  <a16:creationId xmlns:a16="http://schemas.microsoft.com/office/drawing/2014/main" id="{684F17A0-DE64-8990-870B-67B3C0D37A5B}"/>
                </a:ext>
              </a:extLst>
            </p:cNvPr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4171;p64">
              <a:extLst>
                <a:ext uri="{FF2B5EF4-FFF2-40B4-BE49-F238E27FC236}">
                  <a16:creationId xmlns:a16="http://schemas.microsoft.com/office/drawing/2014/main" id="{1148F9F0-E207-7CDD-767A-4C1D1F31E35C}"/>
                </a:ext>
              </a:extLst>
            </p:cNvPr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4172;p64">
              <a:extLst>
                <a:ext uri="{FF2B5EF4-FFF2-40B4-BE49-F238E27FC236}">
                  <a16:creationId xmlns:a16="http://schemas.microsoft.com/office/drawing/2014/main" id="{FDF2B772-77F3-5AE3-20FD-E8B7D44A2E80}"/>
                </a:ext>
              </a:extLst>
            </p:cNvPr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4173;p64">
              <a:extLst>
                <a:ext uri="{FF2B5EF4-FFF2-40B4-BE49-F238E27FC236}">
                  <a16:creationId xmlns:a16="http://schemas.microsoft.com/office/drawing/2014/main" id="{76772549-A40F-8286-BCDC-0426B0131972}"/>
                </a:ext>
              </a:extLst>
            </p:cNvPr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4174;p64">
              <a:extLst>
                <a:ext uri="{FF2B5EF4-FFF2-40B4-BE49-F238E27FC236}">
                  <a16:creationId xmlns:a16="http://schemas.microsoft.com/office/drawing/2014/main" id="{387D8972-AD47-DF9C-8895-35A4BEF97CE5}"/>
                </a:ext>
              </a:extLst>
            </p:cNvPr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4175;p64">
              <a:extLst>
                <a:ext uri="{FF2B5EF4-FFF2-40B4-BE49-F238E27FC236}">
                  <a16:creationId xmlns:a16="http://schemas.microsoft.com/office/drawing/2014/main" id="{CA442EE0-E5AE-F210-C800-95BA15C40E16}"/>
                </a:ext>
              </a:extLst>
            </p:cNvPr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4176;p64">
              <a:extLst>
                <a:ext uri="{FF2B5EF4-FFF2-40B4-BE49-F238E27FC236}">
                  <a16:creationId xmlns:a16="http://schemas.microsoft.com/office/drawing/2014/main" id="{2013035B-70DC-3439-71B7-5CF38367ED48}"/>
                </a:ext>
              </a:extLst>
            </p:cNvPr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4177;p64">
              <a:extLst>
                <a:ext uri="{FF2B5EF4-FFF2-40B4-BE49-F238E27FC236}">
                  <a16:creationId xmlns:a16="http://schemas.microsoft.com/office/drawing/2014/main" id="{67FDDC09-04E7-593D-AA71-ADFF492FBE8F}"/>
                </a:ext>
              </a:extLst>
            </p:cNvPr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4178;p64">
              <a:extLst>
                <a:ext uri="{FF2B5EF4-FFF2-40B4-BE49-F238E27FC236}">
                  <a16:creationId xmlns:a16="http://schemas.microsoft.com/office/drawing/2014/main" id="{EEC3B6E5-F0F4-8D36-3450-C59636EBAFE7}"/>
                </a:ext>
              </a:extLst>
            </p:cNvPr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4179;p64">
              <a:extLst>
                <a:ext uri="{FF2B5EF4-FFF2-40B4-BE49-F238E27FC236}">
                  <a16:creationId xmlns:a16="http://schemas.microsoft.com/office/drawing/2014/main" id="{59EC37EA-E5F4-1F57-71F2-9846F6A391B6}"/>
                </a:ext>
              </a:extLst>
            </p:cNvPr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4180;p64">
              <a:extLst>
                <a:ext uri="{FF2B5EF4-FFF2-40B4-BE49-F238E27FC236}">
                  <a16:creationId xmlns:a16="http://schemas.microsoft.com/office/drawing/2014/main" id="{9611DB3C-5462-2DCD-900C-0BDF6B4401C7}"/>
                </a:ext>
              </a:extLst>
            </p:cNvPr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4181;p64">
              <a:extLst>
                <a:ext uri="{FF2B5EF4-FFF2-40B4-BE49-F238E27FC236}">
                  <a16:creationId xmlns:a16="http://schemas.microsoft.com/office/drawing/2014/main" id="{A29F8A8F-49CC-AC70-0712-A225EF71B285}"/>
                </a:ext>
              </a:extLst>
            </p:cNvPr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4182;p64">
              <a:extLst>
                <a:ext uri="{FF2B5EF4-FFF2-40B4-BE49-F238E27FC236}">
                  <a16:creationId xmlns:a16="http://schemas.microsoft.com/office/drawing/2014/main" id="{66F038D6-B6C2-203F-909B-0F7BD9D26979}"/>
                </a:ext>
              </a:extLst>
            </p:cNvPr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4183;p64">
              <a:extLst>
                <a:ext uri="{FF2B5EF4-FFF2-40B4-BE49-F238E27FC236}">
                  <a16:creationId xmlns:a16="http://schemas.microsoft.com/office/drawing/2014/main" id="{7B0EBB1C-91F0-17A9-449D-BA5CDBB2F33A}"/>
                </a:ext>
              </a:extLst>
            </p:cNvPr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4184;p64">
              <a:extLst>
                <a:ext uri="{FF2B5EF4-FFF2-40B4-BE49-F238E27FC236}">
                  <a16:creationId xmlns:a16="http://schemas.microsoft.com/office/drawing/2014/main" id="{B96DFD61-AAC7-398C-1066-68404FBF8338}"/>
                </a:ext>
              </a:extLst>
            </p:cNvPr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4185;p64">
              <a:extLst>
                <a:ext uri="{FF2B5EF4-FFF2-40B4-BE49-F238E27FC236}">
                  <a16:creationId xmlns:a16="http://schemas.microsoft.com/office/drawing/2014/main" id="{FD23B10B-A010-0FFD-0F3C-3D875FB734C0}"/>
                </a:ext>
              </a:extLst>
            </p:cNvPr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4186;p64">
              <a:extLst>
                <a:ext uri="{FF2B5EF4-FFF2-40B4-BE49-F238E27FC236}">
                  <a16:creationId xmlns:a16="http://schemas.microsoft.com/office/drawing/2014/main" id="{8ECDADAF-D2EE-76FB-AD49-F259B2F5F722}"/>
                </a:ext>
              </a:extLst>
            </p:cNvPr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4187;p64">
              <a:extLst>
                <a:ext uri="{FF2B5EF4-FFF2-40B4-BE49-F238E27FC236}">
                  <a16:creationId xmlns:a16="http://schemas.microsoft.com/office/drawing/2014/main" id="{6404981C-0146-21CD-8E78-DED70ED5EAB8}"/>
                </a:ext>
              </a:extLst>
            </p:cNvPr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4188;p64">
              <a:extLst>
                <a:ext uri="{FF2B5EF4-FFF2-40B4-BE49-F238E27FC236}">
                  <a16:creationId xmlns:a16="http://schemas.microsoft.com/office/drawing/2014/main" id="{25133D79-14E4-C14B-6DB8-B0C98146C5AA}"/>
                </a:ext>
              </a:extLst>
            </p:cNvPr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4189;p64">
              <a:extLst>
                <a:ext uri="{FF2B5EF4-FFF2-40B4-BE49-F238E27FC236}">
                  <a16:creationId xmlns:a16="http://schemas.microsoft.com/office/drawing/2014/main" id="{05FEE13D-51C6-C3C7-9EA1-102589B79EAC}"/>
                </a:ext>
              </a:extLst>
            </p:cNvPr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4190;p64">
              <a:extLst>
                <a:ext uri="{FF2B5EF4-FFF2-40B4-BE49-F238E27FC236}">
                  <a16:creationId xmlns:a16="http://schemas.microsoft.com/office/drawing/2014/main" id="{074064C0-A431-28DD-1A24-588BAB696729}"/>
                </a:ext>
              </a:extLst>
            </p:cNvPr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4191;p64">
              <a:extLst>
                <a:ext uri="{FF2B5EF4-FFF2-40B4-BE49-F238E27FC236}">
                  <a16:creationId xmlns:a16="http://schemas.microsoft.com/office/drawing/2014/main" id="{BEB8C6A6-2D37-7F1E-4013-264975D293FF}"/>
                </a:ext>
              </a:extLst>
            </p:cNvPr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4192;p64">
              <a:extLst>
                <a:ext uri="{FF2B5EF4-FFF2-40B4-BE49-F238E27FC236}">
                  <a16:creationId xmlns:a16="http://schemas.microsoft.com/office/drawing/2014/main" id="{9A0B6FCD-CAE4-7E9A-FDC8-DCB8F1189FD8}"/>
                </a:ext>
              </a:extLst>
            </p:cNvPr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4193;p64">
              <a:extLst>
                <a:ext uri="{FF2B5EF4-FFF2-40B4-BE49-F238E27FC236}">
                  <a16:creationId xmlns:a16="http://schemas.microsoft.com/office/drawing/2014/main" id="{E5D5A8B2-4C2A-0AE9-865C-A0BE58EC17FB}"/>
                </a:ext>
              </a:extLst>
            </p:cNvPr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4194;p64">
              <a:extLst>
                <a:ext uri="{FF2B5EF4-FFF2-40B4-BE49-F238E27FC236}">
                  <a16:creationId xmlns:a16="http://schemas.microsoft.com/office/drawing/2014/main" id="{9FD2F12C-C305-AC61-2F8B-974B9E6E2F30}"/>
                </a:ext>
              </a:extLst>
            </p:cNvPr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4195;p64">
              <a:extLst>
                <a:ext uri="{FF2B5EF4-FFF2-40B4-BE49-F238E27FC236}">
                  <a16:creationId xmlns:a16="http://schemas.microsoft.com/office/drawing/2014/main" id="{9E59D0A0-E6FF-51B4-73B7-0459DA5A4C7B}"/>
                </a:ext>
              </a:extLst>
            </p:cNvPr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4196;p64">
              <a:extLst>
                <a:ext uri="{FF2B5EF4-FFF2-40B4-BE49-F238E27FC236}">
                  <a16:creationId xmlns:a16="http://schemas.microsoft.com/office/drawing/2014/main" id="{A2194DA3-F184-06D2-49E3-E5CE913252DC}"/>
                </a:ext>
              </a:extLst>
            </p:cNvPr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4197;p64">
              <a:extLst>
                <a:ext uri="{FF2B5EF4-FFF2-40B4-BE49-F238E27FC236}">
                  <a16:creationId xmlns:a16="http://schemas.microsoft.com/office/drawing/2014/main" id="{FBC01F2E-8C77-A1EF-EF7D-0D55CEA96C3F}"/>
                </a:ext>
              </a:extLst>
            </p:cNvPr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4198;p64">
              <a:extLst>
                <a:ext uri="{FF2B5EF4-FFF2-40B4-BE49-F238E27FC236}">
                  <a16:creationId xmlns:a16="http://schemas.microsoft.com/office/drawing/2014/main" id="{3F90F1D1-558A-FF95-AA53-7458A1A6870E}"/>
                </a:ext>
              </a:extLst>
            </p:cNvPr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4199;p64">
              <a:extLst>
                <a:ext uri="{FF2B5EF4-FFF2-40B4-BE49-F238E27FC236}">
                  <a16:creationId xmlns:a16="http://schemas.microsoft.com/office/drawing/2014/main" id="{3B9DBDF7-C2AC-9302-3323-BD7D967E23BF}"/>
                </a:ext>
              </a:extLst>
            </p:cNvPr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4200;p64">
              <a:extLst>
                <a:ext uri="{FF2B5EF4-FFF2-40B4-BE49-F238E27FC236}">
                  <a16:creationId xmlns:a16="http://schemas.microsoft.com/office/drawing/2014/main" id="{87F2702E-0C78-ADE8-E71F-815AC157FA12}"/>
                </a:ext>
              </a:extLst>
            </p:cNvPr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4201;p64">
              <a:extLst>
                <a:ext uri="{FF2B5EF4-FFF2-40B4-BE49-F238E27FC236}">
                  <a16:creationId xmlns:a16="http://schemas.microsoft.com/office/drawing/2014/main" id="{0B0BF920-7C55-7357-929C-B58BEB8D7E6F}"/>
                </a:ext>
              </a:extLst>
            </p:cNvPr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4202;p64">
              <a:extLst>
                <a:ext uri="{FF2B5EF4-FFF2-40B4-BE49-F238E27FC236}">
                  <a16:creationId xmlns:a16="http://schemas.microsoft.com/office/drawing/2014/main" id="{37562231-6467-91D7-1BEA-87536DBA984A}"/>
                </a:ext>
              </a:extLst>
            </p:cNvPr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4203;p64">
              <a:extLst>
                <a:ext uri="{FF2B5EF4-FFF2-40B4-BE49-F238E27FC236}">
                  <a16:creationId xmlns:a16="http://schemas.microsoft.com/office/drawing/2014/main" id="{565058AA-557F-6C97-36FD-5E17E59E318D}"/>
                </a:ext>
              </a:extLst>
            </p:cNvPr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4204;p64">
              <a:extLst>
                <a:ext uri="{FF2B5EF4-FFF2-40B4-BE49-F238E27FC236}">
                  <a16:creationId xmlns:a16="http://schemas.microsoft.com/office/drawing/2014/main" id="{D4B997F2-98B3-972D-E0AB-BA5AC98FA0E1}"/>
                </a:ext>
              </a:extLst>
            </p:cNvPr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4205;p64">
              <a:extLst>
                <a:ext uri="{FF2B5EF4-FFF2-40B4-BE49-F238E27FC236}">
                  <a16:creationId xmlns:a16="http://schemas.microsoft.com/office/drawing/2014/main" id="{4257CC5C-251C-B34B-B97B-2413C84AAABC}"/>
                </a:ext>
              </a:extLst>
            </p:cNvPr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4206;p64">
              <a:extLst>
                <a:ext uri="{FF2B5EF4-FFF2-40B4-BE49-F238E27FC236}">
                  <a16:creationId xmlns:a16="http://schemas.microsoft.com/office/drawing/2014/main" id="{53CEA933-3DE8-DDA7-024F-844BDAD0E8DA}"/>
                </a:ext>
              </a:extLst>
            </p:cNvPr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4207;p64">
              <a:extLst>
                <a:ext uri="{FF2B5EF4-FFF2-40B4-BE49-F238E27FC236}">
                  <a16:creationId xmlns:a16="http://schemas.microsoft.com/office/drawing/2014/main" id="{CF8C3B83-E919-CDC1-EFDD-39C9EB4011D1}"/>
                </a:ext>
              </a:extLst>
            </p:cNvPr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4208;p64">
              <a:extLst>
                <a:ext uri="{FF2B5EF4-FFF2-40B4-BE49-F238E27FC236}">
                  <a16:creationId xmlns:a16="http://schemas.microsoft.com/office/drawing/2014/main" id="{D6E57EFA-CD40-ECB2-CC91-83DF92FD3EFD}"/>
                </a:ext>
              </a:extLst>
            </p:cNvPr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4209;p64">
              <a:extLst>
                <a:ext uri="{FF2B5EF4-FFF2-40B4-BE49-F238E27FC236}">
                  <a16:creationId xmlns:a16="http://schemas.microsoft.com/office/drawing/2014/main" id="{9CD930E7-1CBF-FE15-65BC-318B51E4BB07}"/>
                </a:ext>
              </a:extLst>
            </p:cNvPr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4210;p64">
              <a:extLst>
                <a:ext uri="{FF2B5EF4-FFF2-40B4-BE49-F238E27FC236}">
                  <a16:creationId xmlns:a16="http://schemas.microsoft.com/office/drawing/2014/main" id="{92F00CC9-7D51-4CE0-6858-484DE7B674E2}"/>
                </a:ext>
              </a:extLst>
            </p:cNvPr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4211;p64">
              <a:extLst>
                <a:ext uri="{FF2B5EF4-FFF2-40B4-BE49-F238E27FC236}">
                  <a16:creationId xmlns:a16="http://schemas.microsoft.com/office/drawing/2014/main" id="{9A7ACEC2-33CF-9C2C-D843-41EB609B0E5C}"/>
                </a:ext>
              </a:extLst>
            </p:cNvPr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4212;p64">
              <a:extLst>
                <a:ext uri="{FF2B5EF4-FFF2-40B4-BE49-F238E27FC236}">
                  <a16:creationId xmlns:a16="http://schemas.microsoft.com/office/drawing/2014/main" id="{3D41AA00-B794-76F3-19B2-E6FEC5A0BF19}"/>
                </a:ext>
              </a:extLst>
            </p:cNvPr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4213;p64">
              <a:extLst>
                <a:ext uri="{FF2B5EF4-FFF2-40B4-BE49-F238E27FC236}">
                  <a16:creationId xmlns:a16="http://schemas.microsoft.com/office/drawing/2014/main" id="{96AD9989-B88D-2448-30D8-7DB7E5F0484E}"/>
                </a:ext>
              </a:extLst>
            </p:cNvPr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4214;p64">
              <a:extLst>
                <a:ext uri="{FF2B5EF4-FFF2-40B4-BE49-F238E27FC236}">
                  <a16:creationId xmlns:a16="http://schemas.microsoft.com/office/drawing/2014/main" id="{FC2A1181-DA00-FD5B-DF32-E0EC478AF12C}"/>
                </a:ext>
              </a:extLst>
            </p:cNvPr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4215;p64">
              <a:extLst>
                <a:ext uri="{FF2B5EF4-FFF2-40B4-BE49-F238E27FC236}">
                  <a16:creationId xmlns:a16="http://schemas.microsoft.com/office/drawing/2014/main" id="{55526E24-C266-992D-999C-F5FFC3595703}"/>
                </a:ext>
              </a:extLst>
            </p:cNvPr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4216;p64">
              <a:extLst>
                <a:ext uri="{FF2B5EF4-FFF2-40B4-BE49-F238E27FC236}">
                  <a16:creationId xmlns:a16="http://schemas.microsoft.com/office/drawing/2014/main" id="{F1CA8ECA-F0A4-FD8D-3902-2BA8D26F1C59}"/>
                </a:ext>
              </a:extLst>
            </p:cNvPr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4217;p64">
              <a:extLst>
                <a:ext uri="{FF2B5EF4-FFF2-40B4-BE49-F238E27FC236}">
                  <a16:creationId xmlns:a16="http://schemas.microsoft.com/office/drawing/2014/main" id="{C4F5E96F-C7C9-B99D-23B3-33FA5CC395FA}"/>
                </a:ext>
              </a:extLst>
            </p:cNvPr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4218;p64">
              <a:extLst>
                <a:ext uri="{FF2B5EF4-FFF2-40B4-BE49-F238E27FC236}">
                  <a16:creationId xmlns:a16="http://schemas.microsoft.com/office/drawing/2014/main" id="{E8AD665D-98A6-E41F-E3B9-7A93FB980F71}"/>
                </a:ext>
              </a:extLst>
            </p:cNvPr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4219;p64">
              <a:extLst>
                <a:ext uri="{FF2B5EF4-FFF2-40B4-BE49-F238E27FC236}">
                  <a16:creationId xmlns:a16="http://schemas.microsoft.com/office/drawing/2014/main" id="{B8DEA6E9-4508-7234-34A5-F27C191CA787}"/>
                </a:ext>
              </a:extLst>
            </p:cNvPr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4220;p64">
              <a:extLst>
                <a:ext uri="{FF2B5EF4-FFF2-40B4-BE49-F238E27FC236}">
                  <a16:creationId xmlns:a16="http://schemas.microsoft.com/office/drawing/2014/main" id="{28D5DA66-1420-CCDB-097D-CB1E35024EE8}"/>
                </a:ext>
              </a:extLst>
            </p:cNvPr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4221;p64">
              <a:extLst>
                <a:ext uri="{FF2B5EF4-FFF2-40B4-BE49-F238E27FC236}">
                  <a16:creationId xmlns:a16="http://schemas.microsoft.com/office/drawing/2014/main" id="{42B4129B-9B63-6D6E-699C-D1DD6A6A3B56}"/>
                </a:ext>
              </a:extLst>
            </p:cNvPr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4222;p64">
              <a:extLst>
                <a:ext uri="{FF2B5EF4-FFF2-40B4-BE49-F238E27FC236}">
                  <a16:creationId xmlns:a16="http://schemas.microsoft.com/office/drawing/2014/main" id="{D903310F-D310-7494-08C5-20C25AF58DA4}"/>
                </a:ext>
              </a:extLst>
            </p:cNvPr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4223;p64">
              <a:extLst>
                <a:ext uri="{FF2B5EF4-FFF2-40B4-BE49-F238E27FC236}">
                  <a16:creationId xmlns:a16="http://schemas.microsoft.com/office/drawing/2014/main" id="{A3901772-BAF7-D0CA-1323-F4E53EBA9AA1}"/>
                </a:ext>
              </a:extLst>
            </p:cNvPr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4224;p64">
              <a:extLst>
                <a:ext uri="{FF2B5EF4-FFF2-40B4-BE49-F238E27FC236}">
                  <a16:creationId xmlns:a16="http://schemas.microsoft.com/office/drawing/2014/main" id="{916474A7-D4EF-672B-9190-A0D16BBA1D9A}"/>
                </a:ext>
              </a:extLst>
            </p:cNvPr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4225;p64">
              <a:extLst>
                <a:ext uri="{FF2B5EF4-FFF2-40B4-BE49-F238E27FC236}">
                  <a16:creationId xmlns:a16="http://schemas.microsoft.com/office/drawing/2014/main" id="{95AFDE90-C804-1363-6703-7EE50A1723BC}"/>
                </a:ext>
              </a:extLst>
            </p:cNvPr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4226;p64">
              <a:extLst>
                <a:ext uri="{FF2B5EF4-FFF2-40B4-BE49-F238E27FC236}">
                  <a16:creationId xmlns:a16="http://schemas.microsoft.com/office/drawing/2014/main" id="{F0992153-5D6E-E1AB-843C-B7E47E312160}"/>
                </a:ext>
              </a:extLst>
            </p:cNvPr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4227;p64">
              <a:extLst>
                <a:ext uri="{FF2B5EF4-FFF2-40B4-BE49-F238E27FC236}">
                  <a16:creationId xmlns:a16="http://schemas.microsoft.com/office/drawing/2014/main" id="{7A82AC6B-3579-6531-153D-F803EA6B3270}"/>
                </a:ext>
              </a:extLst>
            </p:cNvPr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4228;p64">
              <a:extLst>
                <a:ext uri="{FF2B5EF4-FFF2-40B4-BE49-F238E27FC236}">
                  <a16:creationId xmlns:a16="http://schemas.microsoft.com/office/drawing/2014/main" id="{6ED3134B-9941-D501-EE89-71ECFF6357DD}"/>
                </a:ext>
              </a:extLst>
            </p:cNvPr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4229;p64">
              <a:extLst>
                <a:ext uri="{FF2B5EF4-FFF2-40B4-BE49-F238E27FC236}">
                  <a16:creationId xmlns:a16="http://schemas.microsoft.com/office/drawing/2014/main" id="{E072BE34-B91D-FF54-2E92-07686D05EE36}"/>
                </a:ext>
              </a:extLst>
            </p:cNvPr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4230;p64">
              <a:extLst>
                <a:ext uri="{FF2B5EF4-FFF2-40B4-BE49-F238E27FC236}">
                  <a16:creationId xmlns:a16="http://schemas.microsoft.com/office/drawing/2014/main" id="{8877580F-FB4B-A6CE-685E-2ED00DA6EC21}"/>
                </a:ext>
              </a:extLst>
            </p:cNvPr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4231;p64">
              <a:extLst>
                <a:ext uri="{FF2B5EF4-FFF2-40B4-BE49-F238E27FC236}">
                  <a16:creationId xmlns:a16="http://schemas.microsoft.com/office/drawing/2014/main" id="{2701FD03-4725-1D0E-D10B-ED85125481CC}"/>
                </a:ext>
              </a:extLst>
            </p:cNvPr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4232;p64">
              <a:extLst>
                <a:ext uri="{FF2B5EF4-FFF2-40B4-BE49-F238E27FC236}">
                  <a16:creationId xmlns:a16="http://schemas.microsoft.com/office/drawing/2014/main" id="{A4071998-A0A6-EF4E-E090-1E4EB79928A2}"/>
                </a:ext>
              </a:extLst>
            </p:cNvPr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4233;p64">
              <a:extLst>
                <a:ext uri="{FF2B5EF4-FFF2-40B4-BE49-F238E27FC236}">
                  <a16:creationId xmlns:a16="http://schemas.microsoft.com/office/drawing/2014/main" id="{2F02D5D9-28C7-871F-7B2F-FD5531D97942}"/>
                </a:ext>
              </a:extLst>
            </p:cNvPr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4234;p64">
              <a:extLst>
                <a:ext uri="{FF2B5EF4-FFF2-40B4-BE49-F238E27FC236}">
                  <a16:creationId xmlns:a16="http://schemas.microsoft.com/office/drawing/2014/main" id="{427AA1AB-B492-21A8-1B37-A6E4B8A51AD8}"/>
                </a:ext>
              </a:extLst>
            </p:cNvPr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4235;p64">
              <a:extLst>
                <a:ext uri="{FF2B5EF4-FFF2-40B4-BE49-F238E27FC236}">
                  <a16:creationId xmlns:a16="http://schemas.microsoft.com/office/drawing/2014/main" id="{BAD9D184-11A6-3201-2815-A3E313F6A441}"/>
                </a:ext>
              </a:extLst>
            </p:cNvPr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4236;p64">
              <a:extLst>
                <a:ext uri="{FF2B5EF4-FFF2-40B4-BE49-F238E27FC236}">
                  <a16:creationId xmlns:a16="http://schemas.microsoft.com/office/drawing/2014/main" id="{C756B1B3-0A1A-5314-CC28-3E0406A3CA4C}"/>
                </a:ext>
              </a:extLst>
            </p:cNvPr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4237;p64">
              <a:extLst>
                <a:ext uri="{FF2B5EF4-FFF2-40B4-BE49-F238E27FC236}">
                  <a16:creationId xmlns:a16="http://schemas.microsoft.com/office/drawing/2014/main" id="{E8D2EBA4-74A1-8752-35BF-A6DCDC4B9C12}"/>
                </a:ext>
              </a:extLst>
            </p:cNvPr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4238;p64">
              <a:extLst>
                <a:ext uri="{FF2B5EF4-FFF2-40B4-BE49-F238E27FC236}">
                  <a16:creationId xmlns:a16="http://schemas.microsoft.com/office/drawing/2014/main" id="{4D8EA3B9-BF01-F434-0F46-F0E481BF8479}"/>
                </a:ext>
              </a:extLst>
            </p:cNvPr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4239;p64">
              <a:extLst>
                <a:ext uri="{FF2B5EF4-FFF2-40B4-BE49-F238E27FC236}">
                  <a16:creationId xmlns:a16="http://schemas.microsoft.com/office/drawing/2014/main" id="{25267892-1906-5903-F667-CD3C3D53BA6B}"/>
                </a:ext>
              </a:extLst>
            </p:cNvPr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4240;p64">
              <a:extLst>
                <a:ext uri="{FF2B5EF4-FFF2-40B4-BE49-F238E27FC236}">
                  <a16:creationId xmlns:a16="http://schemas.microsoft.com/office/drawing/2014/main" id="{B4840823-AAB0-3724-7875-101038672975}"/>
                </a:ext>
              </a:extLst>
            </p:cNvPr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4241;p64">
              <a:extLst>
                <a:ext uri="{FF2B5EF4-FFF2-40B4-BE49-F238E27FC236}">
                  <a16:creationId xmlns:a16="http://schemas.microsoft.com/office/drawing/2014/main" id="{332A1519-0CDA-C29B-136C-581C62B3770F}"/>
                </a:ext>
              </a:extLst>
            </p:cNvPr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4242;p64">
              <a:extLst>
                <a:ext uri="{FF2B5EF4-FFF2-40B4-BE49-F238E27FC236}">
                  <a16:creationId xmlns:a16="http://schemas.microsoft.com/office/drawing/2014/main" id="{33913044-9CB0-55CE-35E8-42802473CAFF}"/>
                </a:ext>
              </a:extLst>
            </p:cNvPr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4243;p64">
              <a:extLst>
                <a:ext uri="{FF2B5EF4-FFF2-40B4-BE49-F238E27FC236}">
                  <a16:creationId xmlns:a16="http://schemas.microsoft.com/office/drawing/2014/main" id="{592A6229-BF05-3439-7627-BE1ED5C10999}"/>
                </a:ext>
              </a:extLst>
            </p:cNvPr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4244;p64">
              <a:extLst>
                <a:ext uri="{FF2B5EF4-FFF2-40B4-BE49-F238E27FC236}">
                  <a16:creationId xmlns:a16="http://schemas.microsoft.com/office/drawing/2014/main" id="{6524C02A-BD2D-C3F6-FD3E-404C6DCA0948}"/>
                </a:ext>
              </a:extLst>
            </p:cNvPr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4245;p64">
              <a:extLst>
                <a:ext uri="{FF2B5EF4-FFF2-40B4-BE49-F238E27FC236}">
                  <a16:creationId xmlns:a16="http://schemas.microsoft.com/office/drawing/2014/main" id="{882DF303-9E28-A92C-E2EE-49C165710CA3}"/>
                </a:ext>
              </a:extLst>
            </p:cNvPr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4246;p64">
              <a:extLst>
                <a:ext uri="{FF2B5EF4-FFF2-40B4-BE49-F238E27FC236}">
                  <a16:creationId xmlns:a16="http://schemas.microsoft.com/office/drawing/2014/main" id="{E5C9F126-6E11-0EDD-8731-103AF175EC13}"/>
                </a:ext>
              </a:extLst>
            </p:cNvPr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4247;p64">
              <a:extLst>
                <a:ext uri="{FF2B5EF4-FFF2-40B4-BE49-F238E27FC236}">
                  <a16:creationId xmlns:a16="http://schemas.microsoft.com/office/drawing/2014/main" id="{89413AE0-CB29-D00F-6A0C-7EED335E1DB6}"/>
                </a:ext>
              </a:extLst>
            </p:cNvPr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4248;p64">
              <a:extLst>
                <a:ext uri="{FF2B5EF4-FFF2-40B4-BE49-F238E27FC236}">
                  <a16:creationId xmlns:a16="http://schemas.microsoft.com/office/drawing/2014/main" id="{39950E6F-DDF0-D371-8B7F-6736AB56FB7B}"/>
                </a:ext>
              </a:extLst>
            </p:cNvPr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4249;p64">
              <a:extLst>
                <a:ext uri="{FF2B5EF4-FFF2-40B4-BE49-F238E27FC236}">
                  <a16:creationId xmlns:a16="http://schemas.microsoft.com/office/drawing/2014/main" id="{9579BA80-C5A9-D01C-7863-15A6F206EB5D}"/>
                </a:ext>
              </a:extLst>
            </p:cNvPr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4250;p64">
              <a:extLst>
                <a:ext uri="{FF2B5EF4-FFF2-40B4-BE49-F238E27FC236}">
                  <a16:creationId xmlns:a16="http://schemas.microsoft.com/office/drawing/2014/main" id="{93DFE24C-422F-ABB2-F65A-69CB515C6990}"/>
                </a:ext>
              </a:extLst>
            </p:cNvPr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4251;p64">
              <a:extLst>
                <a:ext uri="{FF2B5EF4-FFF2-40B4-BE49-F238E27FC236}">
                  <a16:creationId xmlns:a16="http://schemas.microsoft.com/office/drawing/2014/main" id="{D9737E4D-BB32-96CD-DC4D-7306AC43AB32}"/>
                </a:ext>
              </a:extLst>
            </p:cNvPr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4252;p64">
              <a:extLst>
                <a:ext uri="{FF2B5EF4-FFF2-40B4-BE49-F238E27FC236}">
                  <a16:creationId xmlns:a16="http://schemas.microsoft.com/office/drawing/2014/main" id="{34A0F650-7FDD-D818-0194-3FA7A5691875}"/>
                </a:ext>
              </a:extLst>
            </p:cNvPr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4253;p64">
              <a:extLst>
                <a:ext uri="{FF2B5EF4-FFF2-40B4-BE49-F238E27FC236}">
                  <a16:creationId xmlns:a16="http://schemas.microsoft.com/office/drawing/2014/main" id="{B3BE744C-AE00-B94E-DBB7-334F92D8CD88}"/>
                </a:ext>
              </a:extLst>
            </p:cNvPr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4254;p64">
              <a:extLst>
                <a:ext uri="{FF2B5EF4-FFF2-40B4-BE49-F238E27FC236}">
                  <a16:creationId xmlns:a16="http://schemas.microsoft.com/office/drawing/2014/main" id="{B55CC660-F4AA-DD0E-E09D-6DB323B1721F}"/>
                </a:ext>
              </a:extLst>
            </p:cNvPr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4255;p64">
              <a:extLst>
                <a:ext uri="{FF2B5EF4-FFF2-40B4-BE49-F238E27FC236}">
                  <a16:creationId xmlns:a16="http://schemas.microsoft.com/office/drawing/2014/main" id="{C8510125-A8AC-92C8-DEC1-D38D777CB721}"/>
                </a:ext>
              </a:extLst>
            </p:cNvPr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4256;p64">
              <a:extLst>
                <a:ext uri="{FF2B5EF4-FFF2-40B4-BE49-F238E27FC236}">
                  <a16:creationId xmlns:a16="http://schemas.microsoft.com/office/drawing/2014/main" id="{4600DCB0-61D4-ADA8-D534-86F278E265BE}"/>
                </a:ext>
              </a:extLst>
            </p:cNvPr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4257;p64">
              <a:extLst>
                <a:ext uri="{FF2B5EF4-FFF2-40B4-BE49-F238E27FC236}">
                  <a16:creationId xmlns:a16="http://schemas.microsoft.com/office/drawing/2014/main" id="{393F4B97-323A-ECEC-3BBA-9E3CB24752ED}"/>
                </a:ext>
              </a:extLst>
            </p:cNvPr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4258;p64">
              <a:extLst>
                <a:ext uri="{FF2B5EF4-FFF2-40B4-BE49-F238E27FC236}">
                  <a16:creationId xmlns:a16="http://schemas.microsoft.com/office/drawing/2014/main" id="{B1FF0207-208A-1D18-6B32-53DDC4F6C7F8}"/>
                </a:ext>
              </a:extLst>
            </p:cNvPr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4259;p64">
              <a:extLst>
                <a:ext uri="{FF2B5EF4-FFF2-40B4-BE49-F238E27FC236}">
                  <a16:creationId xmlns:a16="http://schemas.microsoft.com/office/drawing/2014/main" id="{8142E883-F24F-078C-1375-B3E5851D9D5E}"/>
                </a:ext>
              </a:extLst>
            </p:cNvPr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4260;p64">
              <a:extLst>
                <a:ext uri="{FF2B5EF4-FFF2-40B4-BE49-F238E27FC236}">
                  <a16:creationId xmlns:a16="http://schemas.microsoft.com/office/drawing/2014/main" id="{E84CD408-2D30-60B3-A187-F8BC9E18E63B}"/>
                </a:ext>
              </a:extLst>
            </p:cNvPr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4261;p64">
              <a:extLst>
                <a:ext uri="{FF2B5EF4-FFF2-40B4-BE49-F238E27FC236}">
                  <a16:creationId xmlns:a16="http://schemas.microsoft.com/office/drawing/2014/main" id="{4E8C52A5-A27F-8B23-43AB-853A175B9F6C}"/>
                </a:ext>
              </a:extLst>
            </p:cNvPr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4262;p64">
              <a:extLst>
                <a:ext uri="{FF2B5EF4-FFF2-40B4-BE49-F238E27FC236}">
                  <a16:creationId xmlns:a16="http://schemas.microsoft.com/office/drawing/2014/main" id="{C3B7F996-7D2E-BDED-8866-C992B0BA1B33}"/>
                </a:ext>
              </a:extLst>
            </p:cNvPr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4263;p64">
              <a:extLst>
                <a:ext uri="{FF2B5EF4-FFF2-40B4-BE49-F238E27FC236}">
                  <a16:creationId xmlns:a16="http://schemas.microsoft.com/office/drawing/2014/main" id="{A74FEB6E-5CB2-8444-BEFD-2D0FDA2F4EF4}"/>
                </a:ext>
              </a:extLst>
            </p:cNvPr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4264;p64">
              <a:extLst>
                <a:ext uri="{FF2B5EF4-FFF2-40B4-BE49-F238E27FC236}">
                  <a16:creationId xmlns:a16="http://schemas.microsoft.com/office/drawing/2014/main" id="{62E06CEF-9F2B-D71B-F32F-DC5D96BA0E90}"/>
                </a:ext>
              </a:extLst>
            </p:cNvPr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4265;p64">
              <a:extLst>
                <a:ext uri="{FF2B5EF4-FFF2-40B4-BE49-F238E27FC236}">
                  <a16:creationId xmlns:a16="http://schemas.microsoft.com/office/drawing/2014/main" id="{C9188EA0-8363-66C7-45D9-848524382DAD}"/>
                </a:ext>
              </a:extLst>
            </p:cNvPr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4266;p64">
              <a:extLst>
                <a:ext uri="{FF2B5EF4-FFF2-40B4-BE49-F238E27FC236}">
                  <a16:creationId xmlns:a16="http://schemas.microsoft.com/office/drawing/2014/main" id="{513E56BC-E1A2-43E1-2A19-433D35D8DB38}"/>
                </a:ext>
              </a:extLst>
            </p:cNvPr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4267;p64">
              <a:extLst>
                <a:ext uri="{FF2B5EF4-FFF2-40B4-BE49-F238E27FC236}">
                  <a16:creationId xmlns:a16="http://schemas.microsoft.com/office/drawing/2014/main" id="{36D9B3CA-32DF-0A8C-23AF-D7C17F2FC7EB}"/>
                </a:ext>
              </a:extLst>
            </p:cNvPr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4268;p64">
              <a:extLst>
                <a:ext uri="{FF2B5EF4-FFF2-40B4-BE49-F238E27FC236}">
                  <a16:creationId xmlns:a16="http://schemas.microsoft.com/office/drawing/2014/main" id="{406EEB61-5AB5-AFE4-E696-B145DEE19B61}"/>
                </a:ext>
              </a:extLst>
            </p:cNvPr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4269;p64">
              <a:extLst>
                <a:ext uri="{FF2B5EF4-FFF2-40B4-BE49-F238E27FC236}">
                  <a16:creationId xmlns:a16="http://schemas.microsoft.com/office/drawing/2014/main" id="{C7906D79-FFF1-6F03-DB9B-1EC7B9716FDD}"/>
                </a:ext>
              </a:extLst>
            </p:cNvPr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4270;p64">
              <a:extLst>
                <a:ext uri="{FF2B5EF4-FFF2-40B4-BE49-F238E27FC236}">
                  <a16:creationId xmlns:a16="http://schemas.microsoft.com/office/drawing/2014/main" id="{AB257BCD-D2AD-FC02-97A2-11CC439BB3E0}"/>
                </a:ext>
              </a:extLst>
            </p:cNvPr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4271;p64">
              <a:extLst>
                <a:ext uri="{FF2B5EF4-FFF2-40B4-BE49-F238E27FC236}">
                  <a16:creationId xmlns:a16="http://schemas.microsoft.com/office/drawing/2014/main" id="{74AC39ED-EA5E-3A9A-417F-ECF56AE0E249}"/>
                </a:ext>
              </a:extLst>
            </p:cNvPr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4272;p64">
              <a:extLst>
                <a:ext uri="{FF2B5EF4-FFF2-40B4-BE49-F238E27FC236}">
                  <a16:creationId xmlns:a16="http://schemas.microsoft.com/office/drawing/2014/main" id="{09F8D134-A31C-1156-BEA6-ED68387ABEAD}"/>
                </a:ext>
              </a:extLst>
            </p:cNvPr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4273;p64">
              <a:extLst>
                <a:ext uri="{FF2B5EF4-FFF2-40B4-BE49-F238E27FC236}">
                  <a16:creationId xmlns:a16="http://schemas.microsoft.com/office/drawing/2014/main" id="{3D4128BE-4722-9CE1-D202-B5D68836E56C}"/>
                </a:ext>
              </a:extLst>
            </p:cNvPr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4274;p64">
              <a:extLst>
                <a:ext uri="{FF2B5EF4-FFF2-40B4-BE49-F238E27FC236}">
                  <a16:creationId xmlns:a16="http://schemas.microsoft.com/office/drawing/2014/main" id="{8BA3D059-1EF5-4F0B-8A19-B7C18FB5CBFB}"/>
                </a:ext>
              </a:extLst>
            </p:cNvPr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4275;p64">
              <a:extLst>
                <a:ext uri="{FF2B5EF4-FFF2-40B4-BE49-F238E27FC236}">
                  <a16:creationId xmlns:a16="http://schemas.microsoft.com/office/drawing/2014/main" id="{92FF17F5-960A-A026-CA26-6E81A74E0C3B}"/>
                </a:ext>
              </a:extLst>
            </p:cNvPr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4276;p64">
              <a:extLst>
                <a:ext uri="{FF2B5EF4-FFF2-40B4-BE49-F238E27FC236}">
                  <a16:creationId xmlns:a16="http://schemas.microsoft.com/office/drawing/2014/main" id="{FC9E61DF-628F-3BB0-DDD2-631750B49906}"/>
                </a:ext>
              </a:extLst>
            </p:cNvPr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4277;p64">
              <a:extLst>
                <a:ext uri="{FF2B5EF4-FFF2-40B4-BE49-F238E27FC236}">
                  <a16:creationId xmlns:a16="http://schemas.microsoft.com/office/drawing/2014/main" id="{301F7E90-2C61-4CD4-7563-D29A35B70CCA}"/>
                </a:ext>
              </a:extLst>
            </p:cNvPr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4278;p64">
              <a:extLst>
                <a:ext uri="{FF2B5EF4-FFF2-40B4-BE49-F238E27FC236}">
                  <a16:creationId xmlns:a16="http://schemas.microsoft.com/office/drawing/2014/main" id="{47464A7E-F293-B2FD-CA7F-6814406C2376}"/>
                </a:ext>
              </a:extLst>
            </p:cNvPr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251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74385878-8305-4412-15EC-481D915B1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156;p38">
            <a:extLst>
              <a:ext uri="{FF2B5EF4-FFF2-40B4-BE49-F238E27FC236}">
                <a16:creationId xmlns:a16="http://schemas.microsoft.com/office/drawing/2014/main" id="{59CD4ECC-0D91-A826-6D73-B70EFC90CA29}"/>
              </a:ext>
            </a:extLst>
          </p:cNvPr>
          <p:cNvSpPr txBox="1">
            <a:spLocks/>
          </p:cNvSpPr>
          <p:nvPr/>
        </p:nvSpPr>
        <p:spPr>
          <a:xfrm>
            <a:off x="310318" y="1288252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 dirty="0">
                <a:solidFill>
                  <a:schemeClr val="accent1"/>
                </a:solidFill>
                <a:latin typeface="Cooper Black" panose="0208090404030B020404" pitchFamily="18" charset="0"/>
              </a:rPr>
              <a:t>06</a:t>
            </a:r>
          </a:p>
        </p:txBody>
      </p:sp>
      <p:sp>
        <p:nvSpPr>
          <p:cNvPr id="2338" name="Google Shape;1930;p37">
            <a:extLst>
              <a:ext uri="{FF2B5EF4-FFF2-40B4-BE49-F238E27FC236}">
                <a16:creationId xmlns:a16="http://schemas.microsoft.com/office/drawing/2014/main" id="{A67600E2-B827-EA90-BF16-1E0CCE4B341A}"/>
              </a:ext>
            </a:extLst>
          </p:cNvPr>
          <p:cNvSpPr txBox="1">
            <a:spLocks/>
          </p:cNvSpPr>
          <p:nvPr/>
        </p:nvSpPr>
        <p:spPr>
          <a:xfrm>
            <a:off x="843604" y="2128252"/>
            <a:ext cx="3725247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lnSpc>
                <a:spcPct val="114999"/>
              </a:lnSpc>
            </a:pPr>
            <a:r>
              <a:rPr lang="pt-BR" sz="4800" dirty="0">
                <a:solidFill>
                  <a:schemeClr val="tx2">
                    <a:lumMod val="50000"/>
                  </a:schemeClr>
                </a:solidFill>
                <a:latin typeface="Cooper Black" panose="0208090404030B020404" pitchFamily="18" charset="0"/>
              </a:rPr>
              <a:t>Suporte ao cliente</a:t>
            </a:r>
          </a:p>
        </p:txBody>
      </p:sp>
      <p:sp>
        <p:nvSpPr>
          <p:cNvPr id="2337" name="Google Shape;1930;p37">
            <a:extLst>
              <a:ext uri="{FF2B5EF4-FFF2-40B4-BE49-F238E27FC236}">
                <a16:creationId xmlns:a16="http://schemas.microsoft.com/office/drawing/2014/main" id="{6BBB1A68-5C84-B437-0D30-F7E830F5F6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6753" y="2187750"/>
            <a:ext cx="372524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sz="4800" dirty="0">
                <a:solidFill>
                  <a:schemeClr val="accent1"/>
                </a:solidFill>
                <a:latin typeface="Cooper Black" panose="0208090404030B020404" pitchFamily="18" charset="0"/>
              </a:rPr>
              <a:t>Suporte ao cliente</a:t>
            </a:r>
            <a:endParaRPr sz="4800" dirty="0" err="1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6" name="Google Shape;4280;p64">
            <a:extLst>
              <a:ext uri="{FF2B5EF4-FFF2-40B4-BE49-F238E27FC236}">
                <a16:creationId xmlns:a16="http://schemas.microsoft.com/office/drawing/2014/main" id="{CBAFF50C-07F2-6976-40FC-62D9FF12C396}"/>
              </a:ext>
            </a:extLst>
          </p:cNvPr>
          <p:cNvGrpSpPr/>
          <p:nvPr/>
        </p:nvGrpSpPr>
        <p:grpSpPr>
          <a:xfrm>
            <a:off x="4655027" y="462985"/>
            <a:ext cx="3683469" cy="4067919"/>
            <a:chOff x="1744400" y="429725"/>
            <a:chExt cx="4623925" cy="4948200"/>
          </a:xfrm>
        </p:grpSpPr>
        <p:sp>
          <p:nvSpPr>
            <p:cNvPr id="7" name="Google Shape;4281;p64">
              <a:extLst>
                <a:ext uri="{FF2B5EF4-FFF2-40B4-BE49-F238E27FC236}">
                  <a16:creationId xmlns:a16="http://schemas.microsoft.com/office/drawing/2014/main" id="{B56C8012-A64C-2737-5D7F-FFFEF60BC7E1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82;p64">
              <a:extLst>
                <a:ext uri="{FF2B5EF4-FFF2-40B4-BE49-F238E27FC236}">
                  <a16:creationId xmlns:a16="http://schemas.microsoft.com/office/drawing/2014/main" id="{3982425F-3150-BE82-A732-37EE93A8FDD2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83;p64">
              <a:extLst>
                <a:ext uri="{FF2B5EF4-FFF2-40B4-BE49-F238E27FC236}">
                  <a16:creationId xmlns:a16="http://schemas.microsoft.com/office/drawing/2014/main" id="{BC1040F0-D65C-665C-64D3-128F42B24FD0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84;p64">
              <a:extLst>
                <a:ext uri="{FF2B5EF4-FFF2-40B4-BE49-F238E27FC236}">
                  <a16:creationId xmlns:a16="http://schemas.microsoft.com/office/drawing/2014/main" id="{8C995F79-3BC7-939B-AF51-DA63FB77F65C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85;p64">
              <a:extLst>
                <a:ext uri="{FF2B5EF4-FFF2-40B4-BE49-F238E27FC236}">
                  <a16:creationId xmlns:a16="http://schemas.microsoft.com/office/drawing/2014/main" id="{AE14FF00-1A91-A223-AD5F-C240DB730D59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86;p64">
              <a:extLst>
                <a:ext uri="{FF2B5EF4-FFF2-40B4-BE49-F238E27FC236}">
                  <a16:creationId xmlns:a16="http://schemas.microsoft.com/office/drawing/2014/main" id="{3C5FE3A3-A971-9391-BB4F-541FDBBC6174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87;p64">
              <a:extLst>
                <a:ext uri="{FF2B5EF4-FFF2-40B4-BE49-F238E27FC236}">
                  <a16:creationId xmlns:a16="http://schemas.microsoft.com/office/drawing/2014/main" id="{09D45735-AB0F-8E25-CF8C-D4BE2F2F6EE8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88;p64">
              <a:extLst>
                <a:ext uri="{FF2B5EF4-FFF2-40B4-BE49-F238E27FC236}">
                  <a16:creationId xmlns:a16="http://schemas.microsoft.com/office/drawing/2014/main" id="{04DBFBD8-F1B2-1F69-D620-E717010A207C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89;p64">
              <a:extLst>
                <a:ext uri="{FF2B5EF4-FFF2-40B4-BE49-F238E27FC236}">
                  <a16:creationId xmlns:a16="http://schemas.microsoft.com/office/drawing/2014/main" id="{0FA56350-52E6-EECA-A934-05ED65D8CEED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90;p64">
              <a:extLst>
                <a:ext uri="{FF2B5EF4-FFF2-40B4-BE49-F238E27FC236}">
                  <a16:creationId xmlns:a16="http://schemas.microsoft.com/office/drawing/2014/main" id="{02F7A666-A0B6-00BC-87B9-1BC307B6336C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91;p64">
              <a:extLst>
                <a:ext uri="{FF2B5EF4-FFF2-40B4-BE49-F238E27FC236}">
                  <a16:creationId xmlns:a16="http://schemas.microsoft.com/office/drawing/2014/main" id="{E3B7F57D-81A4-BEBA-0253-8696E0795FF0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92;p64">
              <a:extLst>
                <a:ext uri="{FF2B5EF4-FFF2-40B4-BE49-F238E27FC236}">
                  <a16:creationId xmlns:a16="http://schemas.microsoft.com/office/drawing/2014/main" id="{2F387941-90CE-D053-9D9D-F0E70FE128D2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93;p64">
              <a:extLst>
                <a:ext uri="{FF2B5EF4-FFF2-40B4-BE49-F238E27FC236}">
                  <a16:creationId xmlns:a16="http://schemas.microsoft.com/office/drawing/2014/main" id="{1155E7F6-0BCD-1CDA-2C5B-EAB886020E07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94;p64">
              <a:extLst>
                <a:ext uri="{FF2B5EF4-FFF2-40B4-BE49-F238E27FC236}">
                  <a16:creationId xmlns:a16="http://schemas.microsoft.com/office/drawing/2014/main" id="{0A127B6A-04B0-E31B-9935-0E8F4D922C39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95;p64">
              <a:extLst>
                <a:ext uri="{FF2B5EF4-FFF2-40B4-BE49-F238E27FC236}">
                  <a16:creationId xmlns:a16="http://schemas.microsoft.com/office/drawing/2014/main" id="{C4E107F0-1D24-BFFB-C6D0-1286DD51DA7D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96;p64">
              <a:extLst>
                <a:ext uri="{FF2B5EF4-FFF2-40B4-BE49-F238E27FC236}">
                  <a16:creationId xmlns:a16="http://schemas.microsoft.com/office/drawing/2014/main" id="{9CFCF052-DE33-CC27-3D5C-3733D27D31C8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97;p64">
              <a:extLst>
                <a:ext uri="{FF2B5EF4-FFF2-40B4-BE49-F238E27FC236}">
                  <a16:creationId xmlns:a16="http://schemas.microsoft.com/office/drawing/2014/main" id="{A374B0D2-9C97-22FD-1D0F-A8D7F09AF396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98;p64">
              <a:extLst>
                <a:ext uri="{FF2B5EF4-FFF2-40B4-BE49-F238E27FC236}">
                  <a16:creationId xmlns:a16="http://schemas.microsoft.com/office/drawing/2014/main" id="{70713D7C-1ADC-649B-3016-2134A76AAB2B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99;p64">
              <a:extLst>
                <a:ext uri="{FF2B5EF4-FFF2-40B4-BE49-F238E27FC236}">
                  <a16:creationId xmlns:a16="http://schemas.microsoft.com/office/drawing/2014/main" id="{492BDA4D-5A2F-083C-7D4E-4671D9914D9A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00;p64">
              <a:extLst>
                <a:ext uri="{FF2B5EF4-FFF2-40B4-BE49-F238E27FC236}">
                  <a16:creationId xmlns:a16="http://schemas.microsoft.com/office/drawing/2014/main" id="{1BD2734D-B0AD-B088-3679-F44AE37F452A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301;p64">
              <a:extLst>
                <a:ext uri="{FF2B5EF4-FFF2-40B4-BE49-F238E27FC236}">
                  <a16:creationId xmlns:a16="http://schemas.microsoft.com/office/drawing/2014/main" id="{2B05F40F-D5DF-9A80-273E-C4590F4C7A13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302;p64">
              <a:extLst>
                <a:ext uri="{FF2B5EF4-FFF2-40B4-BE49-F238E27FC236}">
                  <a16:creationId xmlns:a16="http://schemas.microsoft.com/office/drawing/2014/main" id="{B8435BB7-2285-D835-C66D-2952D6CBFEBC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03;p64">
              <a:extLst>
                <a:ext uri="{FF2B5EF4-FFF2-40B4-BE49-F238E27FC236}">
                  <a16:creationId xmlns:a16="http://schemas.microsoft.com/office/drawing/2014/main" id="{177E3DA6-CF5F-4530-CB3F-7198B468D45C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04;p64">
              <a:extLst>
                <a:ext uri="{FF2B5EF4-FFF2-40B4-BE49-F238E27FC236}">
                  <a16:creationId xmlns:a16="http://schemas.microsoft.com/office/drawing/2014/main" id="{EFBAE671-BAE8-5EB3-7E17-91D2C3931321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305;p64">
              <a:extLst>
                <a:ext uri="{FF2B5EF4-FFF2-40B4-BE49-F238E27FC236}">
                  <a16:creationId xmlns:a16="http://schemas.microsoft.com/office/drawing/2014/main" id="{8B686E5C-1834-3E93-6D1B-4F3CFFA569E3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06;p64">
              <a:extLst>
                <a:ext uri="{FF2B5EF4-FFF2-40B4-BE49-F238E27FC236}">
                  <a16:creationId xmlns:a16="http://schemas.microsoft.com/office/drawing/2014/main" id="{83ED1678-E71E-6A4E-7DD2-A8ACE645A11F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307;p64">
              <a:extLst>
                <a:ext uri="{FF2B5EF4-FFF2-40B4-BE49-F238E27FC236}">
                  <a16:creationId xmlns:a16="http://schemas.microsoft.com/office/drawing/2014/main" id="{DE574BFF-5745-A73C-05E5-8662B77F65E9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308;p64">
              <a:extLst>
                <a:ext uri="{FF2B5EF4-FFF2-40B4-BE49-F238E27FC236}">
                  <a16:creationId xmlns:a16="http://schemas.microsoft.com/office/drawing/2014/main" id="{B3228AD1-32E6-AC4E-CC0F-A494F3F88ABB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09;p64">
              <a:extLst>
                <a:ext uri="{FF2B5EF4-FFF2-40B4-BE49-F238E27FC236}">
                  <a16:creationId xmlns:a16="http://schemas.microsoft.com/office/drawing/2014/main" id="{CD0BE61E-8858-DB00-B3E2-FA3725D31C6F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310;p64">
              <a:extLst>
                <a:ext uri="{FF2B5EF4-FFF2-40B4-BE49-F238E27FC236}">
                  <a16:creationId xmlns:a16="http://schemas.microsoft.com/office/drawing/2014/main" id="{320A2096-E1FA-038F-B7C4-48CDB64100A9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311;p64">
              <a:extLst>
                <a:ext uri="{FF2B5EF4-FFF2-40B4-BE49-F238E27FC236}">
                  <a16:creationId xmlns:a16="http://schemas.microsoft.com/office/drawing/2014/main" id="{8823A266-1A13-932A-EB7B-013A9EFF18B9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312;p64">
              <a:extLst>
                <a:ext uri="{FF2B5EF4-FFF2-40B4-BE49-F238E27FC236}">
                  <a16:creationId xmlns:a16="http://schemas.microsoft.com/office/drawing/2014/main" id="{503C15B1-B1FE-C0B4-F8EF-FA4D020566A2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13;p64">
              <a:extLst>
                <a:ext uri="{FF2B5EF4-FFF2-40B4-BE49-F238E27FC236}">
                  <a16:creationId xmlns:a16="http://schemas.microsoft.com/office/drawing/2014/main" id="{0E6B74AB-F71D-4A85-9FF5-E29648AFA609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314;p64">
              <a:extLst>
                <a:ext uri="{FF2B5EF4-FFF2-40B4-BE49-F238E27FC236}">
                  <a16:creationId xmlns:a16="http://schemas.microsoft.com/office/drawing/2014/main" id="{0D740A40-8462-1A8A-A321-256B97F64A59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315;p64">
              <a:extLst>
                <a:ext uri="{FF2B5EF4-FFF2-40B4-BE49-F238E27FC236}">
                  <a16:creationId xmlns:a16="http://schemas.microsoft.com/office/drawing/2014/main" id="{B6C5BF36-8B53-70C5-53B3-B644BED9F433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316;p64">
              <a:extLst>
                <a:ext uri="{FF2B5EF4-FFF2-40B4-BE49-F238E27FC236}">
                  <a16:creationId xmlns:a16="http://schemas.microsoft.com/office/drawing/2014/main" id="{5824DB54-F366-8537-F102-5CA8E2C3C27A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17;p64">
              <a:extLst>
                <a:ext uri="{FF2B5EF4-FFF2-40B4-BE49-F238E27FC236}">
                  <a16:creationId xmlns:a16="http://schemas.microsoft.com/office/drawing/2014/main" id="{61237187-E495-A817-7D8F-1A93D2FA1E73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18;p64">
              <a:extLst>
                <a:ext uri="{FF2B5EF4-FFF2-40B4-BE49-F238E27FC236}">
                  <a16:creationId xmlns:a16="http://schemas.microsoft.com/office/drawing/2014/main" id="{06E27076-34CF-CF72-8033-4BD0FE3FC536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319;p64">
              <a:extLst>
                <a:ext uri="{FF2B5EF4-FFF2-40B4-BE49-F238E27FC236}">
                  <a16:creationId xmlns:a16="http://schemas.microsoft.com/office/drawing/2014/main" id="{AE15E4DA-19F7-4300-6345-FF1658E120FC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320;p64">
              <a:extLst>
                <a:ext uri="{FF2B5EF4-FFF2-40B4-BE49-F238E27FC236}">
                  <a16:creationId xmlns:a16="http://schemas.microsoft.com/office/drawing/2014/main" id="{D9E1B8B0-2AFC-139C-B93B-12BA6B33C821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321;p64">
              <a:extLst>
                <a:ext uri="{FF2B5EF4-FFF2-40B4-BE49-F238E27FC236}">
                  <a16:creationId xmlns:a16="http://schemas.microsoft.com/office/drawing/2014/main" id="{836B780A-22F4-9C0C-9565-310830C59743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322;p64">
              <a:extLst>
                <a:ext uri="{FF2B5EF4-FFF2-40B4-BE49-F238E27FC236}">
                  <a16:creationId xmlns:a16="http://schemas.microsoft.com/office/drawing/2014/main" id="{8F2A9726-9B39-200C-197C-4BACA9EECC9E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323;p64">
              <a:extLst>
                <a:ext uri="{FF2B5EF4-FFF2-40B4-BE49-F238E27FC236}">
                  <a16:creationId xmlns:a16="http://schemas.microsoft.com/office/drawing/2014/main" id="{630A0C11-4335-94F9-4BE8-1023CA8DB94E}"/>
                </a:ext>
              </a:extLst>
            </p:cNvPr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324;p64">
              <a:extLst>
                <a:ext uri="{FF2B5EF4-FFF2-40B4-BE49-F238E27FC236}">
                  <a16:creationId xmlns:a16="http://schemas.microsoft.com/office/drawing/2014/main" id="{13616206-E8F2-0EA1-3503-B2EAE3AFFCCD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325;p64">
              <a:extLst>
                <a:ext uri="{FF2B5EF4-FFF2-40B4-BE49-F238E27FC236}">
                  <a16:creationId xmlns:a16="http://schemas.microsoft.com/office/drawing/2014/main" id="{B71CF205-490D-DC2B-D169-FC7BB4FFE7AE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326;p64">
              <a:extLst>
                <a:ext uri="{FF2B5EF4-FFF2-40B4-BE49-F238E27FC236}">
                  <a16:creationId xmlns:a16="http://schemas.microsoft.com/office/drawing/2014/main" id="{19CDFCF2-D155-CFBD-723C-576101A573E5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327;p64">
              <a:extLst>
                <a:ext uri="{FF2B5EF4-FFF2-40B4-BE49-F238E27FC236}">
                  <a16:creationId xmlns:a16="http://schemas.microsoft.com/office/drawing/2014/main" id="{6E1BF1FB-E35A-76CC-20CE-4D466998865F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328;p64">
              <a:extLst>
                <a:ext uri="{FF2B5EF4-FFF2-40B4-BE49-F238E27FC236}">
                  <a16:creationId xmlns:a16="http://schemas.microsoft.com/office/drawing/2014/main" id="{0B82F6B2-1D54-A86B-7795-98DA9973DD4D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329;p64">
              <a:extLst>
                <a:ext uri="{FF2B5EF4-FFF2-40B4-BE49-F238E27FC236}">
                  <a16:creationId xmlns:a16="http://schemas.microsoft.com/office/drawing/2014/main" id="{57B6A0CF-4D7E-BD16-1D30-953C2989207B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330;p64">
              <a:extLst>
                <a:ext uri="{FF2B5EF4-FFF2-40B4-BE49-F238E27FC236}">
                  <a16:creationId xmlns:a16="http://schemas.microsoft.com/office/drawing/2014/main" id="{EAAF7600-017E-FFF6-3670-D4626F4DA675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331;p64">
              <a:extLst>
                <a:ext uri="{FF2B5EF4-FFF2-40B4-BE49-F238E27FC236}">
                  <a16:creationId xmlns:a16="http://schemas.microsoft.com/office/drawing/2014/main" id="{8073A85A-F411-3C44-4C91-EF0B144C6D30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332;p64">
              <a:extLst>
                <a:ext uri="{FF2B5EF4-FFF2-40B4-BE49-F238E27FC236}">
                  <a16:creationId xmlns:a16="http://schemas.microsoft.com/office/drawing/2014/main" id="{6D65D030-6E1F-09D6-428F-5A7B2E8E3AB4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333;p64">
              <a:extLst>
                <a:ext uri="{FF2B5EF4-FFF2-40B4-BE49-F238E27FC236}">
                  <a16:creationId xmlns:a16="http://schemas.microsoft.com/office/drawing/2014/main" id="{0D9D26A4-1E4E-C7F3-9316-7325AC76F0F5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334;p64">
              <a:extLst>
                <a:ext uri="{FF2B5EF4-FFF2-40B4-BE49-F238E27FC236}">
                  <a16:creationId xmlns:a16="http://schemas.microsoft.com/office/drawing/2014/main" id="{54BC33DC-1DD3-0428-6BB9-4EE7968C5D8D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335;p64">
              <a:extLst>
                <a:ext uri="{FF2B5EF4-FFF2-40B4-BE49-F238E27FC236}">
                  <a16:creationId xmlns:a16="http://schemas.microsoft.com/office/drawing/2014/main" id="{89294B80-982E-79C4-57D3-941CC0C2A37A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336;p64">
              <a:extLst>
                <a:ext uri="{FF2B5EF4-FFF2-40B4-BE49-F238E27FC236}">
                  <a16:creationId xmlns:a16="http://schemas.microsoft.com/office/drawing/2014/main" id="{4A7CE970-381E-1C17-4052-7483F50929DA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37;p64">
              <a:extLst>
                <a:ext uri="{FF2B5EF4-FFF2-40B4-BE49-F238E27FC236}">
                  <a16:creationId xmlns:a16="http://schemas.microsoft.com/office/drawing/2014/main" id="{3FC50A70-DC91-E065-C062-C62808782987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4338;p64">
              <a:extLst>
                <a:ext uri="{FF2B5EF4-FFF2-40B4-BE49-F238E27FC236}">
                  <a16:creationId xmlns:a16="http://schemas.microsoft.com/office/drawing/2014/main" id="{4AF43A71-ED02-E4FA-B14F-CBD06A934D15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4339;p64">
              <a:extLst>
                <a:ext uri="{FF2B5EF4-FFF2-40B4-BE49-F238E27FC236}">
                  <a16:creationId xmlns:a16="http://schemas.microsoft.com/office/drawing/2014/main" id="{A9113D39-02E0-F2D0-4304-93491DB1AC66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4340;p64">
              <a:extLst>
                <a:ext uri="{FF2B5EF4-FFF2-40B4-BE49-F238E27FC236}">
                  <a16:creationId xmlns:a16="http://schemas.microsoft.com/office/drawing/2014/main" id="{52DA9B80-3125-450B-5FDC-14D1355DD8A6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4341;p64">
              <a:extLst>
                <a:ext uri="{FF2B5EF4-FFF2-40B4-BE49-F238E27FC236}">
                  <a16:creationId xmlns:a16="http://schemas.microsoft.com/office/drawing/2014/main" id="{E27DD24D-1E5B-6902-08D7-EB661D619634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4342;p64">
              <a:extLst>
                <a:ext uri="{FF2B5EF4-FFF2-40B4-BE49-F238E27FC236}">
                  <a16:creationId xmlns:a16="http://schemas.microsoft.com/office/drawing/2014/main" id="{69F246D2-9602-CC75-7789-9C062D467A49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4343;p64">
              <a:extLst>
                <a:ext uri="{FF2B5EF4-FFF2-40B4-BE49-F238E27FC236}">
                  <a16:creationId xmlns:a16="http://schemas.microsoft.com/office/drawing/2014/main" id="{339988FC-45C4-9754-697C-1D679455BCB0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4344;p64">
              <a:extLst>
                <a:ext uri="{FF2B5EF4-FFF2-40B4-BE49-F238E27FC236}">
                  <a16:creationId xmlns:a16="http://schemas.microsoft.com/office/drawing/2014/main" id="{3F7B1AD4-C766-AFE6-A64A-3A51405ABC69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4345;p64">
              <a:extLst>
                <a:ext uri="{FF2B5EF4-FFF2-40B4-BE49-F238E27FC236}">
                  <a16:creationId xmlns:a16="http://schemas.microsoft.com/office/drawing/2014/main" id="{ED322EAD-345F-67C9-51CA-3AE1FBDD330F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4346;p64">
              <a:extLst>
                <a:ext uri="{FF2B5EF4-FFF2-40B4-BE49-F238E27FC236}">
                  <a16:creationId xmlns:a16="http://schemas.microsoft.com/office/drawing/2014/main" id="{A168D96F-DDC7-1BB6-5218-7E3F93D5DCF7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4347;p64">
              <a:extLst>
                <a:ext uri="{FF2B5EF4-FFF2-40B4-BE49-F238E27FC236}">
                  <a16:creationId xmlns:a16="http://schemas.microsoft.com/office/drawing/2014/main" id="{8388C5E5-0340-7587-3337-968038F1D0DA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4348;p64">
              <a:extLst>
                <a:ext uri="{FF2B5EF4-FFF2-40B4-BE49-F238E27FC236}">
                  <a16:creationId xmlns:a16="http://schemas.microsoft.com/office/drawing/2014/main" id="{615ABBF2-B2BA-5C50-7A85-A14A9473CF8E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4349;p64">
              <a:extLst>
                <a:ext uri="{FF2B5EF4-FFF2-40B4-BE49-F238E27FC236}">
                  <a16:creationId xmlns:a16="http://schemas.microsoft.com/office/drawing/2014/main" id="{46AD9FD6-A4E6-8CF0-EB3D-65D199D19F71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4350;p64">
              <a:extLst>
                <a:ext uri="{FF2B5EF4-FFF2-40B4-BE49-F238E27FC236}">
                  <a16:creationId xmlns:a16="http://schemas.microsoft.com/office/drawing/2014/main" id="{54CA9B8D-2098-D017-6859-C674451C9EB3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4351;p64">
              <a:extLst>
                <a:ext uri="{FF2B5EF4-FFF2-40B4-BE49-F238E27FC236}">
                  <a16:creationId xmlns:a16="http://schemas.microsoft.com/office/drawing/2014/main" id="{DC82C62F-AD74-84AD-6D23-6F18BBCDC05A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4352;p64">
              <a:extLst>
                <a:ext uri="{FF2B5EF4-FFF2-40B4-BE49-F238E27FC236}">
                  <a16:creationId xmlns:a16="http://schemas.microsoft.com/office/drawing/2014/main" id="{9EE9B55D-002A-4656-D94D-F191E73511A7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4353;p64">
              <a:extLst>
                <a:ext uri="{FF2B5EF4-FFF2-40B4-BE49-F238E27FC236}">
                  <a16:creationId xmlns:a16="http://schemas.microsoft.com/office/drawing/2014/main" id="{8A8639F1-79A8-2771-F4EB-24B9E932155F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4354;p64">
              <a:extLst>
                <a:ext uri="{FF2B5EF4-FFF2-40B4-BE49-F238E27FC236}">
                  <a16:creationId xmlns:a16="http://schemas.microsoft.com/office/drawing/2014/main" id="{B5D81006-2004-B902-CD2C-8D8B32A341D9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4355;p64">
              <a:extLst>
                <a:ext uri="{FF2B5EF4-FFF2-40B4-BE49-F238E27FC236}">
                  <a16:creationId xmlns:a16="http://schemas.microsoft.com/office/drawing/2014/main" id="{FB8456A7-006A-8DBD-AF4B-3106DB3CCF01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4356;p64">
              <a:extLst>
                <a:ext uri="{FF2B5EF4-FFF2-40B4-BE49-F238E27FC236}">
                  <a16:creationId xmlns:a16="http://schemas.microsoft.com/office/drawing/2014/main" id="{1D8707C8-4979-7F12-0B91-E945D5949DEE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4357;p64">
              <a:extLst>
                <a:ext uri="{FF2B5EF4-FFF2-40B4-BE49-F238E27FC236}">
                  <a16:creationId xmlns:a16="http://schemas.microsoft.com/office/drawing/2014/main" id="{96A91CA2-F4E8-2D16-5F9D-104F32C05BFB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4358;p64">
              <a:extLst>
                <a:ext uri="{FF2B5EF4-FFF2-40B4-BE49-F238E27FC236}">
                  <a16:creationId xmlns:a16="http://schemas.microsoft.com/office/drawing/2014/main" id="{6C9C338B-090A-9A0F-C6F2-C56C111E6F55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4359;p64">
              <a:extLst>
                <a:ext uri="{FF2B5EF4-FFF2-40B4-BE49-F238E27FC236}">
                  <a16:creationId xmlns:a16="http://schemas.microsoft.com/office/drawing/2014/main" id="{2CBD948E-567B-34BA-1D57-2BD83B9F3D2E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4360;p64">
              <a:extLst>
                <a:ext uri="{FF2B5EF4-FFF2-40B4-BE49-F238E27FC236}">
                  <a16:creationId xmlns:a16="http://schemas.microsoft.com/office/drawing/2014/main" id="{CED22591-CB00-1A14-FF00-2682118B3488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4361;p64">
              <a:extLst>
                <a:ext uri="{FF2B5EF4-FFF2-40B4-BE49-F238E27FC236}">
                  <a16:creationId xmlns:a16="http://schemas.microsoft.com/office/drawing/2014/main" id="{97E53963-0DC8-93B8-9691-ECD9B022D141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4362;p64">
              <a:extLst>
                <a:ext uri="{FF2B5EF4-FFF2-40B4-BE49-F238E27FC236}">
                  <a16:creationId xmlns:a16="http://schemas.microsoft.com/office/drawing/2014/main" id="{13E2D163-2B82-5BD5-1231-5A4531E40C29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4363;p64">
              <a:extLst>
                <a:ext uri="{FF2B5EF4-FFF2-40B4-BE49-F238E27FC236}">
                  <a16:creationId xmlns:a16="http://schemas.microsoft.com/office/drawing/2014/main" id="{C10C6811-4D00-230E-6747-121B488518E4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4364;p64">
              <a:extLst>
                <a:ext uri="{FF2B5EF4-FFF2-40B4-BE49-F238E27FC236}">
                  <a16:creationId xmlns:a16="http://schemas.microsoft.com/office/drawing/2014/main" id="{74447991-BA95-60E4-2574-FACE1EA15FCF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4365;p64">
              <a:extLst>
                <a:ext uri="{FF2B5EF4-FFF2-40B4-BE49-F238E27FC236}">
                  <a16:creationId xmlns:a16="http://schemas.microsoft.com/office/drawing/2014/main" id="{7DA78220-594D-1697-5BB2-8BEC862DE517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4366;p64">
              <a:extLst>
                <a:ext uri="{FF2B5EF4-FFF2-40B4-BE49-F238E27FC236}">
                  <a16:creationId xmlns:a16="http://schemas.microsoft.com/office/drawing/2014/main" id="{3C7A5DDE-513C-FA6F-A3CB-7D4F4AD83858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4367;p64">
              <a:extLst>
                <a:ext uri="{FF2B5EF4-FFF2-40B4-BE49-F238E27FC236}">
                  <a16:creationId xmlns:a16="http://schemas.microsoft.com/office/drawing/2014/main" id="{40D00DD4-F2AD-1E64-F2EB-02290FF3D42F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4368;p64">
              <a:extLst>
                <a:ext uri="{FF2B5EF4-FFF2-40B4-BE49-F238E27FC236}">
                  <a16:creationId xmlns:a16="http://schemas.microsoft.com/office/drawing/2014/main" id="{A38E22B6-8D00-37F1-C68F-5184E4B0D178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4369;p64">
              <a:extLst>
                <a:ext uri="{FF2B5EF4-FFF2-40B4-BE49-F238E27FC236}">
                  <a16:creationId xmlns:a16="http://schemas.microsoft.com/office/drawing/2014/main" id="{0A510AE5-A388-21C2-8ECB-AB2CA3E799BF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4370;p64">
              <a:extLst>
                <a:ext uri="{FF2B5EF4-FFF2-40B4-BE49-F238E27FC236}">
                  <a16:creationId xmlns:a16="http://schemas.microsoft.com/office/drawing/2014/main" id="{A58CBB96-0DB8-F296-5ACE-75EA047A54AC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4371;p64">
              <a:extLst>
                <a:ext uri="{FF2B5EF4-FFF2-40B4-BE49-F238E27FC236}">
                  <a16:creationId xmlns:a16="http://schemas.microsoft.com/office/drawing/2014/main" id="{D25954E3-FA20-6A7D-EF72-8B66A6268F6C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4372;p64">
              <a:extLst>
                <a:ext uri="{FF2B5EF4-FFF2-40B4-BE49-F238E27FC236}">
                  <a16:creationId xmlns:a16="http://schemas.microsoft.com/office/drawing/2014/main" id="{80AD5ECA-BA1F-E48A-0170-A1FC547748C5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4373;p64">
              <a:extLst>
                <a:ext uri="{FF2B5EF4-FFF2-40B4-BE49-F238E27FC236}">
                  <a16:creationId xmlns:a16="http://schemas.microsoft.com/office/drawing/2014/main" id="{E38AF96B-9B0D-9066-58CD-73B66767AFAC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4374;p64">
              <a:extLst>
                <a:ext uri="{FF2B5EF4-FFF2-40B4-BE49-F238E27FC236}">
                  <a16:creationId xmlns:a16="http://schemas.microsoft.com/office/drawing/2014/main" id="{713205F8-2BC4-E9F6-87F0-51FA9BEC81DD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4375;p64">
              <a:extLst>
                <a:ext uri="{FF2B5EF4-FFF2-40B4-BE49-F238E27FC236}">
                  <a16:creationId xmlns:a16="http://schemas.microsoft.com/office/drawing/2014/main" id="{1DF5DB43-253B-1D72-F9D0-7C49276FEA07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4376;p64">
              <a:extLst>
                <a:ext uri="{FF2B5EF4-FFF2-40B4-BE49-F238E27FC236}">
                  <a16:creationId xmlns:a16="http://schemas.microsoft.com/office/drawing/2014/main" id="{C33E7494-62A2-2D30-A902-271BE1C9A5B4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4377;p64">
              <a:extLst>
                <a:ext uri="{FF2B5EF4-FFF2-40B4-BE49-F238E27FC236}">
                  <a16:creationId xmlns:a16="http://schemas.microsoft.com/office/drawing/2014/main" id="{01006381-5726-A86E-46E1-4AD156FB31D1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4378;p64">
              <a:extLst>
                <a:ext uri="{FF2B5EF4-FFF2-40B4-BE49-F238E27FC236}">
                  <a16:creationId xmlns:a16="http://schemas.microsoft.com/office/drawing/2014/main" id="{9AC4DFC1-AD1C-9C0A-B55C-5F19DE2C25A7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4379;p64">
              <a:extLst>
                <a:ext uri="{FF2B5EF4-FFF2-40B4-BE49-F238E27FC236}">
                  <a16:creationId xmlns:a16="http://schemas.microsoft.com/office/drawing/2014/main" id="{68FE6C56-B283-CBB0-CED8-89DBDCCAC240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4380;p64">
              <a:extLst>
                <a:ext uri="{FF2B5EF4-FFF2-40B4-BE49-F238E27FC236}">
                  <a16:creationId xmlns:a16="http://schemas.microsoft.com/office/drawing/2014/main" id="{CF471E27-2574-0E4C-D650-6F15C37143D1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4381;p64">
              <a:extLst>
                <a:ext uri="{FF2B5EF4-FFF2-40B4-BE49-F238E27FC236}">
                  <a16:creationId xmlns:a16="http://schemas.microsoft.com/office/drawing/2014/main" id="{07C2F647-FF9D-421C-D8F6-0D14A8C2DCC5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4382;p64">
              <a:extLst>
                <a:ext uri="{FF2B5EF4-FFF2-40B4-BE49-F238E27FC236}">
                  <a16:creationId xmlns:a16="http://schemas.microsoft.com/office/drawing/2014/main" id="{DF2E5D39-DA3B-9DDA-C5AD-F8B67484A6F7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4383;p64">
              <a:extLst>
                <a:ext uri="{FF2B5EF4-FFF2-40B4-BE49-F238E27FC236}">
                  <a16:creationId xmlns:a16="http://schemas.microsoft.com/office/drawing/2014/main" id="{F7629B9C-BE4F-F553-5CE6-E45C60AD3A49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4384;p64">
              <a:extLst>
                <a:ext uri="{FF2B5EF4-FFF2-40B4-BE49-F238E27FC236}">
                  <a16:creationId xmlns:a16="http://schemas.microsoft.com/office/drawing/2014/main" id="{EF3A841C-3C56-3B8A-3119-655A7BC2C1BF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4385;p64">
              <a:extLst>
                <a:ext uri="{FF2B5EF4-FFF2-40B4-BE49-F238E27FC236}">
                  <a16:creationId xmlns:a16="http://schemas.microsoft.com/office/drawing/2014/main" id="{F7E58570-9874-59BB-BE45-267169FC1F18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4386;p64">
              <a:extLst>
                <a:ext uri="{FF2B5EF4-FFF2-40B4-BE49-F238E27FC236}">
                  <a16:creationId xmlns:a16="http://schemas.microsoft.com/office/drawing/2014/main" id="{F27D6CB1-2CBC-5FF5-B184-E690A79D3C24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4387;p64">
              <a:extLst>
                <a:ext uri="{FF2B5EF4-FFF2-40B4-BE49-F238E27FC236}">
                  <a16:creationId xmlns:a16="http://schemas.microsoft.com/office/drawing/2014/main" id="{BFE8454E-1815-4920-6465-CD7CAC5097F1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4388;p64">
              <a:extLst>
                <a:ext uri="{FF2B5EF4-FFF2-40B4-BE49-F238E27FC236}">
                  <a16:creationId xmlns:a16="http://schemas.microsoft.com/office/drawing/2014/main" id="{0AA4ED1F-4DFE-0DB1-4A92-47C6B7AA0AB5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4389;p64">
              <a:extLst>
                <a:ext uri="{FF2B5EF4-FFF2-40B4-BE49-F238E27FC236}">
                  <a16:creationId xmlns:a16="http://schemas.microsoft.com/office/drawing/2014/main" id="{4E895CC6-9478-8D6F-8899-B5F38F45291C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4390;p64">
              <a:extLst>
                <a:ext uri="{FF2B5EF4-FFF2-40B4-BE49-F238E27FC236}">
                  <a16:creationId xmlns:a16="http://schemas.microsoft.com/office/drawing/2014/main" id="{2E2C2D94-E2F0-669E-100F-75D17F9169DE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4391;p64">
              <a:extLst>
                <a:ext uri="{FF2B5EF4-FFF2-40B4-BE49-F238E27FC236}">
                  <a16:creationId xmlns:a16="http://schemas.microsoft.com/office/drawing/2014/main" id="{7FD16E0C-35A8-F5A8-B4F4-FB257CB073A4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4392;p64">
              <a:extLst>
                <a:ext uri="{FF2B5EF4-FFF2-40B4-BE49-F238E27FC236}">
                  <a16:creationId xmlns:a16="http://schemas.microsoft.com/office/drawing/2014/main" id="{54CC09DA-C353-783A-8372-2CDF11D2D6CD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4393;p64">
              <a:extLst>
                <a:ext uri="{FF2B5EF4-FFF2-40B4-BE49-F238E27FC236}">
                  <a16:creationId xmlns:a16="http://schemas.microsoft.com/office/drawing/2014/main" id="{B570BB95-A092-A0FA-C733-E66BA1279D7C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4394;p64">
              <a:extLst>
                <a:ext uri="{FF2B5EF4-FFF2-40B4-BE49-F238E27FC236}">
                  <a16:creationId xmlns:a16="http://schemas.microsoft.com/office/drawing/2014/main" id="{73608DED-6C8E-DF7E-D3B6-EFA3A4B25D39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4395;p64">
              <a:extLst>
                <a:ext uri="{FF2B5EF4-FFF2-40B4-BE49-F238E27FC236}">
                  <a16:creationId xmlns:a16="http://schemas.microsoft.com/office/drawing/2014/main" id="{254F0C35-3EFC-E4D0-10C8-3B2834D13F7D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4396;p64">
              <a:extLst>
                <a:ext uri="{FF2B5EF4-FFF2-40B4-BE49-F238E27FC236}">
                  <a16:creationId xmlns:a16="http://schemas.microsoft.com/office/drawing/2014/main" id="{84BFDF1A-ACF9-5533-837E-EA8323688E45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4397;p64">
              <a:extLst>
                <a:ext uri="{FF2B5EF4-FFF2-40B4-BE49-F238E27FC236}">
                  <a16:creationId xmlns:a16="http://schemas.microsoft.com/office/drawing/2014/main" id="{9B42371D-0789-4177-7541-471D64FC5698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4398;p64">
              <a:extLst>
                <a:ext uri="{FF2B5EF4-FFF2-40B4-BE49-F238E27FC236}">
                  <a16:creationId xmlns:a16="http://schemas.microsoft.com/office/drawing/2014/main" id="{725C9233-867D-29C3-B7BC-1DC3D80E09E6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4399;p64">
              <a:extLst>
                <a:ext uri="{FF2B5EF4-FFF2-40B4-BE49-F238E27FC236}">
                  <a16:creationId xmlns:a16="http://schemas.microsoft.com/office/drawing/2014/main" id="{483B7CE1-B6E0-81EA-893F-FD4EC57AB5DF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4400;p64">
              <a:extLst>
                <a:ext uri="{FF2B5EF4-FFF2-40B4-BE49-F238E27FC236}">
                  <a16:creationId xmlns:a16="http://schemas.microsoft.com/office/drawing/2014/main" id="{627E0116-D354-D925-C626-E03E8A02B639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4401;p64">
              <a:extLst>
                <a:ext uri="{FF2B5EF4-FFF2-40B4-BE49-F238E27FC236}">
                  <a16:creationId xmlns:a16="http://schemas.microsoft.com/office/drawing/2014/main" id="{7A8C6AAE-EEA6-FE5E-685A-0EC85B6E2FD2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4402;p64">
              <a:extLst>
                <a:ext uri="{FF2B5EF4-FFF2-40B4-BE49-F238E27FC236}">
                  <a16:creationId xmlns:a16="http://schemas.microsoft.com/office/drawing/2014/main" id="{5EDF4FD2-CCE6-264E-128B-15445D62787F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4403;p64">
              <a:extLst>
                <a:ext uri="{FF2B5EF4-FFF2-40B4-BE49-F238E27FC236}">
                  <a16:creationId xmlns:a16="http://schemas.microsoft.com/office/drawing/2014/main" id="{87C6BEAA-3896-3DA4-CBB5-732ACB2968F5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4404;p64">
              <a:extLst>
                <a:ext uri="{FF2B5EF4-FFF2-40B4-BE49-F238E27FC236}">
                  <a16:creationId xmlns:a16="http://schemas.microsoft.com/office/drawing/2014/main" id="{7DF73C52-19F4-7E63-638E-12707DED826B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4405;p64">
              <a:extLst>
                <a:ext uri="{FF2B5EF4-FFF2-40B4-BE49-F238E27FC236}">
                  <a16:creationId xmlns:a16="http://schemas.microsoft.com/office/drawing/2014/main" id="{757A8807-19A6-4709-6E47-97642ACA4692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4406;p64">
              <a:extLst>
                <a:ext uri="{FF2B5EF4-FFF2-40B4-BE49-F238E27FC236}">
                  <a16:creationId xmlns:a16="http://schemas.microsoft.com/office/drawing/2014/main" id="{902C7919-DF71-B75F-9C07-8F934E8AE018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4407;p64">
              <a:extLst>
                <a:ext uri="{FF2B5EF4-FFF2-40B4-BE49-F238E27FC236}">
                  <a16:creationId xmlns:a16="http://schemas.microsoft.com/office/drawing/2014/main" id="{B52A2F99-D642-216C-A018-0629CFC054DE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4408;p64">
              <a:extLst>
                <a:ext uri="{FF2B5EF4-FFF2-40B4-BE49-F238E27FC236}">
                  <a16:creationId xmlns:a16="http://schemas.microsoft.com/office/drawing/2014/main" id="{E4C9AA61-2BFD-BA10-0506-FD05B7E5E8A1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4409;p64">
              <a:extLst>
                <a:ext uri="{FF2B5EF4-FFF2-40B4-BE49-F238E27FC236}">
                  <a16:creationId xmlns:a16="http://schemas.microsoft.com/office/drawing/2014/main" id="{86A83098-725C-D996-48D5-3F7900F90BB6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4410;p64">
              <a:extLst>
                <a:ext uri="{FF2B5EF4-FFF2-40B4-BE49-F238E27FC236}">
                  <a16:creationId xmlns:a16="http://schemas.microsoft.com/office/drawing/2014/main" id="{5A533998-E703-2071-D983-287DC7FE08CD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4411;p64">
              <a:extLst>
                <a:ext uri="{FF2B5EF4-FFF2-40B4-BE49-F238E27FC236}">
                  <a16:creationId xmlns:a16="http://schemas.microsoft.com/office/drawing/2014/main" id="{A7A92555-0FDB-6150-AC10-27D65C80FC86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4412;p64">
              <a:extLst>
                <a:ext uri="{FF2B5EF4-FFF2-40B4-BE49-F238E27FC236}">
                  <a16:creationId xmlns:a16="http://schemas.microsoft.com/office/drawing/2014/main" id="{003C8962-200F-9EAD-ECD6-FC8AA3003085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4413;p64">
              <a:extLst>
                <a:ext uri="{FF2B5EF4-FFF2-40B4-BE49-F238E27FC236}">
                  <a16:creationId xmlns:a16="http://schemas.microsoft.com/office/drawing/2014/main" id="{0498EABD-2D30-2D2C-01D6-7A3E3792E7BE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4414;p64">
              <a:extLst>
                <a:ext uri="{FF2B5EF4-FFF2-40B4-BE49-F238E27FC236}">
                  <a16:creationId xmlns:a16="http://schemas.microsoft.com/office/drawing/2014/main" id="{FA702233-7A1E-BA9F-C4FE-5D8D6DB873FB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4415;p64">
              <a:extLst>
                <a:ext uri="{FF2B5EF4-FFF2-40B4-BE49-F238E27FC236}">
                  <a16:creationId xmlns:a16="http://schemas.microsoft.com/office/drawing/2014/main" id="{85C02F6C-5580-78FC-91AA-F9B493DF79A5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4416;p64">
              <a:extLst>
                <a:ext uri="{FF2B5EF4-FFF2-40B4-BE49-F238E27FC236}">
                  <a16:creationId xmlns:a16="http://schemas.microsoft.com/office/drawing/2014/main" id="{5F46F69F-53F6-5038-1DA1-1D52E2D83951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4417;p64">
              <a:extLst>
                <a:ext uri="{FF2B5EF4-FFF2-40B4-BE49-F238E27FC236}">
                  <a16:creationId xmlns:a16="http://schemas.microsoft.com/office/drawing/2014/main" id="{51A3F792-C007-0A55-B619-14293FA0CFE0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4418;p64">
              <a:extLst>
                <a:ext uri="{FF2B5EF4-FFF2-40B4-BE49-F238E27FC236}">
                  <a16:creationId xmlns:a16="http://schemas.microsoft.com/office/drawing/2014/main" id="{1194B316-01E7-81B1-F769-3CDAFE405D8E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4419;p64">
              <a:extLst>
                <a:ext uri="{FF2B5EF4-FFF2-40B4-BE49-F238E27FC236}">
                  <a16:creationId xmlns:a16="http://schemas.microsoft.com/office/drawing/2014/main" id="{4BC0CFFC-DD8B-4292-E526-9DB60D6AF4FA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4420;p64">
              <a:extLst>
                <a:ext uri="{FF2B5EF4-FFF2-40B4-BE49-F238E27FC236}">
                  <a16:creationId xmlns:a16="http://schemas.microsoft.com/office/drawing/2014/main" id="{29CBE2C9-0621-CA77-8AA3-D07FD40E2540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4421;p64">
              <a:extLst>
                <a:ext uri="{FF2B5EF4-FFF2-40B4-BE49-F238E27FC236}">
                  <a16:creationId xmlns:a16="http://schemas.microsoft.com/office/drawing/2014/main" id="{002243C6-979F-5C4A-2042-EBA646753D03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4422;p64">
              <a:extLst>
                <a:ext uri="{FF2B5EF4-FFF2-40B4-BE49-F238E27FC236}">
                  <a16:creationId xmlns:a16="http://schemas.microsoft.com/office/drawing/2014/main" id="{ED677DAC-A75A-D872-FF1E-ED17AF92BB84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4423;p64">
              <a:extLst>
                <a:ext uri="{FF2B5EF4-FFF2-40B4-BE49-F238E27FC236}">
                  <a16:creationId xmlns:a16="http://schemas.microsoft.com/office/drawing/2014/main" id="{A78DBFCB-5A03-6901-BE77-6131B390A75F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4424;p64">
              <a:extLst>
                <a:ext uri="{FF2B5EF4-FFF2-40B4-BE49-F238E27FC236}">
                  <a16:creationId xmlns:a16="http://schemas.microsoft.com/office/drawing/2014/main" id="{C770E544-8697-245A-E2F2-91DC953C2B93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4425;p64">
              <a:extLst>
                <a:ext uri="{FF2B5EF4-FFF2-40B4-BE49-F238E27FC236}">
                  <a16:creationId xmlns:a16="http://schemas.microsoft.com/office/drawing/2014/main" id="{6569A41A-A925-7EA2-0D40-8FA4532350C8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4426;p64">
              <a:extLst>
                <a:ext uri="{FF2B5EF4-FFF2-40B4-BE49-F238E27FC236}">
                  <a16:creationId xmlns:a16="http://schemas.microsoft.com/office/drawing/2014/main" id="{9DF4041E-87D6-879B-7025-36AB28CE13F6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4427;p64">
              <a:extLst>
                <a:ext uri="{FF2B5EF4-FFF2-40B4-BE49-F238E27FC236}">
                  <a16:creationId xmlns:a16="http://schemas.microsoft.com/office/drawing/2014/main" id="{3C51BFE1-B262-1801-3CE1-BD7B6F6534CC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4428;p64">
              <a:extLst>
                <a:ext uri="{FF2B5EF4-FFF2-40B4-BE49-F238E27FC236}">
                  <a16:creationId xmlns:a16="http://schemas.microsoft.com/office/drawing/2014/main" id="{433306B7-12E7-7DF2-73DF-EE8A1F781079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4429;p64">
              <a:extLst>
                <a:ext uri="{FF2B5EF4-FFF2-40B4-BE49-F238E27FC236}">
                  <a16:creationId xmlns:a16="http://schemas.microsoft.com/office/drawing/2014/main" id="{F4B9BC35-578A-8279-352E-1E928521F94E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4430;p64">
              <a:extLst>
                <a:ext uri="{FF2B5EF4-FFF2-40B4-BE49-F238E27FC236}">
                  <a16:creationId xmlns:a16="http://schemas.microsoft.com/office/drawing/2014/main" id="{75846909-5CE3-55FF-F542-70DD34DC2CF5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4431;p64">
              <a:extLst>
                <a:ext uri="{FF2B5EF4-FFF2-40B4-BE49-F238E27FC236}">
                  <a16:creationId xmlns:a16="http://schemas.microsoft.com/office/drawing/2014/main" id="{82674FB4-3553-DA8E-688E-60286F4D7AA8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4432;p64">
              <a:extLst>
                <a:ext uri="{FF2B5EF4-FFF2-40B4-BE49-F238E27FC236}">
                  <a16:creationId xmlns:a16="http://schemas.microsoft.com/office/drawing/2014/main" id="{3A6BE6E4-B533-A072-E76B-451F4067A153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4433;p64">
              <a:extLst>
                <a:ext uri="{FF2B5EF4-FFF2-40B4-BE49-F238E27FC236}">
                  <a16:creationId xmlns:a16="http://schemas.microsoft.com/office/drawing/2014/main" id="{11F007CD-EECD-26E9-27DE-533853BC894E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4434;p64">
              <a:extLst>
                <a:ext uri="{FF2B5EF4-FFF2-40B4-BE49-F238E27FC236}">
                  <a16:creationId xmlns:a16="http://schemas.microsoft.com/office/drawing/2014/main" id="{4EF79B94-FFED-0A9F-88C3-0A7A244C57B4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4435;p64">
              <a:extLst>
                <a:ext uri="{FF2B5EF4-FFF2-40B4-BE49-F238E27FC236}">
                  <a16:creationId xmlns:a16="http://schemas.microsoft.com/office/drawing/2014/main" id="{ADE7C7FB-3001-B097-1630-46A55D357ED6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4436;p64">
              <a:extLst>
                <a:ext uri="{FF2B5EF4-FFF2-40B4-BE49-F238E27FC236}">
                  <a16:creationId xmlns:a16="http://schemas.microsoft.com/office/drawing/2014/main" id="{6C42D5EC-B69C-BA88-3350-4F99FD2E893D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4437;p64">
              <a:extLst>
                <a:ext uri="{FF2B5EF4-FFF2-40B4-BE49-F238E27FC236}">
                  <a16:creationId xmlns:a16="http://schemas.microsoft.com/office/drawing/2014/main" id="{B4537699-24FD-5A8F-401E-A5344AC4AF31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4438;p64">
              <a:extLst>
                <a:ext uri="{FF2B5EF4-FFF2-40B4-BE49-F238E27FC236}">
                  <a16:creationId xmlns:a16="http://schemas.microsoft.com/office/drawing/2014/main" id="{6F742C47-0A9D-70DA-82D6-D58F0C1E1C2A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4439;p64">
              <a:extLst>
                <a:ext uri="{FF2B5EF4-FFF2-40B4-BE49-F238E27FC236}">
                  <a16:creationId xmlns:a16="http://schemas.microsoft.com/office/drawing/2014/main" id="{4533D6CA-AFBB-CD75-4BF9-CEA74C88C532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4440;p64">
              <a:extLst>
                <a:ext uri="{FF2B5EF4-FFF2-40B4-BE49-F238E27FC236}">
                  <a16:creationId xmlns:a16="http://schemas.microsoft.com/office/drawing/2014/main" id="{43A63437-5B30-2B72-AA53-67FC52A11366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4441;p64">
              <a:extLst>
                <a:ext uri="{FF2B5EF4-FFF2-40B4-BE49-F238E27FC236}">
                  <a16:creationId xmlns:a16="http://schemas.microsoft.com/office/drawing/2014/main" id="{2D574106-7895-C813-F7A9-CB13C799FCEC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4442;p64">
              <a:extLst>
                <a:ext uri="{FF2B5EF4-FFF2-40B4-BE49-F238E27FC236}">
                  <a16:creationId xmlns:a16="http://schemas.microsoft.com/office/drawing/2014/main" id="{1598A899-2554-B565-DBBA-48277693B529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4443;p64">
              <a:extLst>
                <a:ext uri="{FF2B5EF4-FFF2-40B4-BE49-F238E27FC236}">
                  <a16:creationId xmlns:a16="http://schemas.microsoft.com/office/drawing/2014/main" id="{3995CF98-AFA8-A26F-E557-C55655826467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4444;p64">
              <a:extLst>
                <a:ext uri="{FF2B5EF4-FFF2-40B4-BE49-F238E27FC236}">
                  <a16:creationId xmlns:a16="http://schemas.microsoft.com/office/drawing/2014/main" id="{8FB0E539-1E21-3A34-AD78-9229E957A8CE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4445;p64">
              <a:extLst>
                <a:ext uri="{FF2B5EF4-FFF2-40B4-BE49-F238E27FC236}">
                  <a16:creationId xmlns:a16="http://schemas.microsoft.com/office/drawing/2014/main" id="{2D9CA773-6158-4505-9E0C-D24F580BF754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4446;p64">
              <a:extLst>
                <a:ext uri="{FF2B5EF4-FFF2-40B4-BE49-F238E27FC236}">
                  <a16:creationId xmlns:a16="http://schemas.microsoft.com/office/drawing/2014/main" id="{9C57643B-50E9-2DE0-EC39-BA405677B167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4447;p64">
              <a:extLst>
                <a:ext uri="{FF2B5EF4-FFF2-40B4-BE49-F238E27FC236}">
                  <a16:creationId xmlns:a16="http://schemas.microsoft.com/office/drawing/2014/main" id="{D00F072F-6A94-3546-A051-83EE32F742BC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4448;p64">
              <a:extLst>
                <a:ext uri="{FF2B5EF4-FFF2-40B4-BE49-F238E27FC236}">
                  <a16:creationId xmlns:a16="http://schemas.microsoft.com/office/drawing/2014/main" id="{F5C07AE5-A103-C584-E069-F1D8E0DF96C7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4449;p64">
              <a:extLst>
                <a:ext uri="{FF2B5EF4-FFF2-40B4-BE49-F238E27FC236}">
                  <a16:creationId xmlns:a16="http://schemas.microsoft.com/office/drawing/2014/main" id="{528C3611-3782-8397-EF18-A45A2847C785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4450;p64">
              <a:extLst>
                <a:ext uri="{FF2B5EF4-FFF2-40B4-BE49-F238E27FC236}">
                  <a16:creationId xmlns:a16="http://schemas.microsoft.com/office/drawing/2014/main" id="{A69A9642-9A56-9DC7-9FA8-EAA0CB242933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4451;p64">
              <a:extLst>
                <a:ext uri="{FF2B5EF4-FFF2-40B4-BE49-F238E27FC236}">
                  <a16:creationId xmlns:a16="http://schemas.microsoft.com/office/drawing/2014/main" id="{2B566CBE-3D3F-F81A-C7A3-DCA073ED841E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4452;p64">
              <a:extLst>
                <a:ext uri="{FF2B5EF4-FFF2-40B4-BE49-F238E27FC236}">
                  <a16:creationId xmlns:a16="http://schemas.microsoft.com/office/drawing/2014/main" id="{E6C6FBA7-3AE5-3427-C1CB-69E0766BD148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4453;p64">
              <a:extLst>
                <a:ext uri="{FF2B5EF4-FFF2-40B4-BE49-F238E27FC236}">
                  <a16:creationId xmlns:a16="http://schemas.microsoft.com/office/drawing/2014/main" id="{0C471B27-CCB0-4FA7-4513-8C1AF5276C33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4454;p64">
              <a:extLst>
                <a:ext uri="{FF2B5EF4-FFF2-40B4-BE49-F238E27FC236}">
                  <a16:creationId xmlns:a16="http://schemas.microsoft.com/office/drawing/2014/main" id="{56F46A92-DFEC-9DF1-5428-CE5B20627A43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4455;p64">
              <a:extLst>
                <a:ext uri="{FF2B5EF4-FFF2-40B4-BE49-F238E27FC236}">
                  <a16:creationId xmlns:a16="http://schemas.microsoft.com/office/drawing/2014/main" id="{FC38F0B6-DC55-36C5-B1EE-10CBA3E54731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4456;p64">
              <a:extLst>
                <a:ext uri="{FF2B5EF4-FFF2-40B4-BE49-F238E27FC236}">
                  <a16:creationId xmlns:a16="http://schemas.microsoft.com/office/drawing/2014/main" id="{2B8F9464-05A5-F93F-F12A-3DF1F9740FF9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4457;p64">
              <a:extLst>
                <a:ext uri="{FF2B5EF4-FFF2-40B4-BE49-F238E27FC236}">
                  <a16:creationId xmlns:a16="http://schemas.microsoft.com/office/drawing/2014/main" id="{0B1C693D-7CF9-536F-D726-2E39B93FC820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4458;p64">
              <a:extLst>
                <a:ext uri="{FF2B5EF4-FFF2-40B4-BE49-F238E27FC236}">
                  <a16:creationId xmlns:a16="http://schemas.microsoft.com/office/drawing/2014/main" id="{887E4181-C25A-2A0A-C408-DF3C5B31F5EB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4459;p64">
              <a:extLst>
                <a:ext uri="{FF2B5EF4-FFF2-40B4-BE49-F238E27FC236}">
                  <a16:creationId xmlns:a16="http://schemas.microsoft.com/office/drawing/2014/main" id="{206A3D24-A702-75E6-8F74-1849B0DD3C1C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4460;p64">
              <a:extLst>
                <a:ext uri="{FF2B5EF4-FFF2-40B4-BE49-F238E27FC236}">
                  <a16:creationId xmlns:a16="http://schemas.microsoft.com/office/drawing/2014/main" id="{C5B5522A-1F72-0BBD-FA04-DCD269B3F3E1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4461;p64">
              <a:extLst>
                <a:ext uri="{FF2B5EF4-FFF2-40B4-BE49-F238E27FC236}">
                  <a16:creationId xmlns:a16="http://schemas.microsoft.com/office/drawing/2014/main" id="{D6AEA8BB-014B-6DD1-05FC-AF4C1A2F59EC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4462;p64">
              <a:extLst>
                <a:ext uri="{FF2B5EF4-FFF2-40B4-BE49-F238E27FC236}">
                  <a16:creationId xmlns:a16="http://schemas.microsoft.com/office/drawing/2014/main" id="{AE4BF80D-004E-A730-8224-80EE9940E4E5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4463;p64">
              <a:extLst>
                <a:ext uri="{FF2B5EF4-FFF2-40B4-BE49-F238E27FC236}">
                  <a16:creationId xmlns:a16="http://schemas.microsoft.com/office/drawing/2014/main" id="{F753A96E-2E64-59AF-8B84-833238099E3F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4464;p64">
              <a:extLst>
                <a:ext uri="{FF2B5EF4-FFF2-40B4-BE49-F238E27FC236}">
                  <a16:creationId xmlns:a16="http://schemas.microsoft.com/office/drawing/2014/main" id="{828A846B-2FCD-B4E3-F4D2-8064B52033A0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4465;p64">
              <a:extLst>
                <a:ext uri="{FF2B5EF4-FFF2-40B4-BE49-F238E27FC236}">
                  <a16:creationId xmlns:a16="http://schemas.microsoft.com/office/drawing/2014/main" id="{EAF41ABA-DFA0-AE7E-1793-C920EB9B8739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4466;p64">
              <a:extLst>
                <a:ext uri="{FF2B5EF4-FFF2-40B4-BE49-F238E27FC236}">
                  <a16:creationId xmlns:a16="http://schemas.microsoft.com/office/drawing/2014/main" id="{3665F3F1-5FDF-F6EB-9302-FB5B2C5EDCB0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4467;p64">
              <a:extLst>
                <a:ext uri="{FF2B5EF4-FFF2-40B4-BE49-F238E27FC236}">
                  <a16:creationId xmlns:a16="http://schemas.microsoft.com/office/drawing/2014/main" id="{63819712-028A-D079-38A4-AE18316ED423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4468;p64">
              <a:extLst>
                <a:ext uri="{FF2B5EF4-FFF2-40B4-BE49-F238E27FC236}">
                  <a16:creationId xmlns:a16="http://schemas.microsoft.com/office/drawing/2014/main" id="{69ED23FE-DBBE-E156-0792-BD7801DE4EBC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4469;p64">
              <a:extLst>
                <a:ext uri="{FF2B5EF4-FFF2-40B4-BE49-F238E27FC236}">
                  <a16:creationId xmlns:a16="http://schemas.microsoft.com/office/drawing/2014/main" id="{5E5967D7-6712-E94A-338D-B6C9F890C610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4470;p64">
              <a:extLst>
                <a:ext uri="{FF2B5EF4-FFF2-40B4-BE49-F238E27FC236}">
                  <a16:creationId xmlns:a16="http://schemas.microsoft.com/office/drawing/2014/main" id="{73952A74-A528-800F-675B-3D511590E8CE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4471;p64">
              <a:extLst>
                <a:ext uri="{FF2B5EF4-FFF2-40B4-BE49-F238E27FC236}">
                  <a16:creationId xmlns:a16="http://schemas.microsoft.com/office/drawing/2014/main" id="{EC1D261C-DBB9-5379-96B4-CF5595B359F1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4472;p64">
              <a:extLst>
                <a:ext uri="{FF2B5EF4-FFF2-40B4-BE49-F238E27FC236}">
                  <a16:creationId xmlns:a16="http://schemas.microsoft.com/office/drawing/2014/main" id="{4A3686B4-C14A-F1B1-00C2-A638BD15944D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4473;p64">
              <a:extLst>
                <a:ext uri="{FF2B5EF4-FFF2-40B4-BE49-F238E27FC236}">
                  <a16:creationId xmlns:a16="http://schemas.microsoft.com/office/drawing/2014/main" id="{6830EFB7-CBD8-0542-B949-57684A02B1B7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4474;p64">
              <a:extLst>
                <a:ext uri="{FF2B5EF4-FFF2-40B4-BE49-F238E27FC236}">
                  <a16:creationId xmlns:a16="http://schemas.microsoft.com/office/drawing/2014/main" id="{B3975923-D042-2782-FDD2-544A8376E2FA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4475;p64">
              <a:extLst>
                <a:ext uri="{FF2B5EF4-FFF2-40B4-BE49-F238E27FC236}">
                  <a16:creationId xmlns:a16="http://schemas.microsoft.com/office/drawing/2014/main" id="{41EC6846-443D-FFA3-14D6-30061D4AB160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4476;p64">
              <a:extLst>
                <a:ext uri="{FF2B5EF4-FFF2-40B4-BE49-F238E27FC236}">
                  <a16:creationId xmlns:a16="http://schemas.microsoft.com/office/drawing/2014/main" id="{75CADE05-BC36-2B67-5EE5-1BC96343E3BD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4477;p64">
              <a:extLst>
                <a:ext uri="{FF2B5EF4-FFF2-40B4-BE49-F238E27FC236}">
                  <a16:creationId xmlns:a16="http://schemas.microsoft.com/office/drawing/2014/main" id="{5E606EB8-E531-F7DE-4414-1EAD4C8F4BF5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4478;p64">
              <a:extLst>
                <a:ext uri="{FF2B5EF4-FFF2-40B4-BE49-F238E27FC236}">
                  <a16:creationId xmlns:a16="http://schemas.microsoft.com/office/drawing/2014/main" id="{8A460D62-A940-CDA7-27AD-9A0F8A3CD93C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4479;p64">
              <a:extLst>
                <a:ext uri="{FF2B5EF4-FFF2-40B4-BE49-F238E27FC236}">
                  <a16:creationId xmlns:a16="http://schemas.microsoft.com/office/drawing/2014/main" id="{09B17B9E-788D-802F-93F4-8AA1734580A7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4480;p64">
              <a:extLst>
                <a:ext uri="{FF2B5EF4-FFF2-40B4-BE49-F238E27FC236}">
                  <a16:creationId xmlns:a16="http://schemas.microsoft.com/office/drawing/2014/main" id="{A7905A2A-AFBA-CE26-A9B4-14332E647445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4481;p64">
              <a:extLst>
                <a:ext uri="{FF2B5EF4-FFF2-40B4-BE49-F238E27FC236}">
                  <a16:creationId xmlns:a16="http://schemas.microsoft.com/office/drawing/2014/main" id="{1ECE1E8F-AC87-01BF-000E-5F9DD060B8E7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4482;p64">
              <a:extLst>
                <a:ext uri="{FF2B5EF4-FFF2-40B4-BE49-F238E27FC236}">
                  <a16:creationId xmlns:a16="http://schemas.microsoft.com/office/drawing/2014/main" id="{2552B222-9B94-1A04-3F0D-F41A7E143B86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4483;p64">
              <a:extLst>
                <a:ext uri="{FF2B5EF4-FFF2-40B4-BE49-F238E27FC236}">
                  <a16:creationId xmlns:a16="http://schemas.microsoft.com/office/drawing/2014/main" id="{159449B8-1555-6D5C-756F-A2C0E53CCF99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4484;p64">
              <a:extLst>
                <a:ext uri="{FF2B5EF4-FFF2-40B4-BE49-F238E27FC236}">
                  <a16:creationId xmlns:a16="http://schemas.microsoft.com/office/drawing/2014/main" id="{0FC8F40F-B259-0007-977C-16CA11EE0541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4485;p64">
              <a:extLst>
                <a:ext uri="{FF2B5EF4-FFF2-40B4-BE49-F238E27FC236}">
                  <a16:creationId xmlns:a16="http://schemas.microsoft.com/office/drawing/2014/main" id="{E6F219B7-F721-2B14-52E0-16A7F598D62C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4486;p64">
              <a:extLst>
                <a:ext uri="{FF2B5EF4-FFF2-40B4-BE49-F238E27FC236}">
                  <a16:creationId xmlns:a16="http://schemas.microsoft.com/office/drawing/2014/main" id="{303A184B-8670-000C-9EED-16EC2D7B3D36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4487;p64">
              <a:extLst>
                <a:ext uri="{FF2B5EF4-FFF2-40B4-BE49-F238E27FC236}">
                  <a16:creationId xmlns:a16="http://schemas.microsoft.com/office/drawing/2014/main" id="{DBB248B8-6339-B83B-B3F5-8D1DD06EB616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4488;p64">
              <a:extLst>
                <a:ext uri="{FF2B5EF4-FFF2-40B4-BE49-F238E27FC236}">
                  <a16:creationId xmlns:a16="http://schemas.microsoft.com/office/drawing/2014/main" id="{1A04F531-4335-0185-1550-A00162034F52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4489;p64">
              <a:extLst>
                <a:ext uri="{FF2B5EF4-FFF2-40B4-BE49-F238E27FC236}">
                  <a16:creationId xmlns:a16="http://schemas.microsoft.com/office/drawing/2014/main" id="{CF899316-4514-BE6E-F09E-AF56485CE356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4490;p64">
              <a:extLst>
                <a:ext uri="{FF2B5EF4-FFF2-40B4-BE49-F238E27FC236}">
                  <a16:creationId xmlns:a16="http://schemas.microsoft.com/office/drawing/2014/main" id="{A2CAA7C6-2163-D1D4-9584-85AE462EAC98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4491;p64">
              <a:extLst>
                <a:ext uri="{FF2B5EF4-FFF2-40B4-BE49-F238E27FC236}">
                  <a16:creationId xmlns:a16="http://schemas.microsoft.com/office/drawing/2014/main" id="{AB4397AC-4F4F-2101-C8E5-D0BBDCB9B86D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4492;p64">
              <a:extLst>
                <a:ext uri="{FF2B5EF4-FFF2-40B4-BE49-F238E27FC236}">
                  <a16:creationId xmlns:a16="http://schemas.microsoft.com/office/drawing/2014/main" id="{6CE4EFE0-7371-A5EA-C018-B9E4412E1FC9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4493;p64">
              <a:extLst>
                <a:ext uri="{FF2B5EF4-FFF2-40B4-BE49-F238E27FC236}">
                  <a16:creationId xmlns:a16="http://schemas.microsoft.com/office/drawing/2014/main" id="{A705AE32-1193-CF45-6D81-E114550A7577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4494;p64">
              <a:extLst>
                <a:ext uri="{FF2B5EF4-FFF2-40B4-BE49-F238E27FC236}">
                  <a16:creationId xmlns:a16="http://schemas.microsoft.com/office/drawing/2014/main" id="{B16E0969-37EB-B4DB-F6E6-60CF383D63F9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4495;p64">
              <a:extLst>
                <a:ext uri="{FF2B5EF4-FFF2-40B4-BE49-F238E27FC236}">
                  <a16:creationId xmlns:a16="http://schemas.microsoft.com/office/drawing/2014/main" id="{70C57902-8156-0B93-0AD7-BBD6DC1D82F9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4496;p64">
              <a:extLst>
                <a:ext uri="{FF2B5EF4-FFF2-40B4-BE49-F238E27FC236}">
                  <a16:creationId xmlns:a16="http://schemas.microsoft.com/office/drawing/2014/main" id="{09311EEE-BB33-6268-EFE2-B4E8B82C3866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4497;p64">
              <a:extLst>
                <a:ext uri="{FF2B5EF4-FFF2-40B4-BE49-F238E27FC236}">
                  <a16:creationId xmlns:a16="http://schemas.microsoft.com/office/drawing/2014/main" id="{E5E830E9-9AB5-F4C5-BB9E-8ACA8CFB87F2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4498;p64">
              <a:extLst>
                <a:ext uri="{FF2B5EF4-FFF2-40B4-BE49-F238E27FC236}">
                  <a16:creationId xmlns:a16="http://schemas.microsoft.com/office/drawing/2014/main" id="{D67D8792-6A46-E75C-4933-C91494C19317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4499;p64">
              <a:extLst>
                <a:ext uri="{FF2B5EF4-FFF2-40B4-BE49-F238E27FC236}">
                  <a16:creationId xmlns:a16="http://schemas.microsoft.com/office/drawing/2014/main" id="{B7432424-05EF-51D4-D6F0-ABAFC1525E83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4500;p64">
              <a:extLst>
                <a:ext uri="{FF2B5EF4-FFF2-40B4-BE49-F238E27FC236}">
                  <a16:creationId xmlns:a16="http://schemas.microsoft.com/office/drawing/2014/main" id="{E6BB5C0C-596C-036C-45C2-58AE2445DD84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4501;p64">
              <a:extLst>
                <a:ext uri="{FF2B5EF4-FFF2-40B4-BE49-F238E27FC236}">
                  <a16:creationId xmlns:a16="http://schemas.microsoft.com/office/drawing/2014/main" id="{CF9E11B0-801A-5AC6-F26A-75DFA1F56F9A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6582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1750DEA-DEA0-EDA3-779D-3A672EB0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90" y="140615"/>
            <a:ext cx="6689196" cy="576000"/>
          </a:xfrm>
        </p:spPr>
        <p:txBody>
          <a:bodyPr/>
          <a:lstStyle/>
          <a:p>
            <a:r>
              <a:rPr lang="pt-BR" sz="36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Níveis de atendimento - </a:t>
            </a:r>
            <a:r>
              <a:rPr lang="pt-BR" sz="3600" dirty="0" err="1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Jira</a:t>
            </a: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12A342CD-719A-D560-BFDD-9C403BAF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66" y="1084718"/>
            <a:ext cx="6149643" cy="3439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9061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28F6E5DE-D431-B4C5-5B5D-5EB32CAB4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156;p38">
            <a:extLst>
              <a:ext uri="{FF2B5EF4-FFF2-40B4-BE49-F238E27FC236}">
                <a16:creationId xmlns:a16="http://schemas.microsoft.com/office/drawing/2014/main" id="{3BBFD313-6A8E-2C9A-B611-12D9DBF4A696}"/>
              </a:ext>
            </a:extLst>
          </p:cNvPr>
          <p:cNvSpPr txBox="1">
            <a:spLocks/>
          </p:cNvSpPr>
          <p:nvPr/>
        </p:nvSpPr>
        <p:spPr>
          <a:xfrm>
            <a:off x="5945573" y="1366462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 dirty="0">
                <a:solidFill>
                  <a:schemeClr val="accent1"/>
                </a:solidFill>
                <a:latin typeface="Cooper Black" panose="0208090404030B020404" pitchFamily="18" charset="0"/>
              </a:rPr>
              <a:t>07</a:t>
            </a:r>
          </a:p>
        </p:txBody>
      </p:sp>
      <p:sp>
        <p:nvSpPr>
          <p:cNvPr id="2338" name="Google Shape;1930;p37">
            <a:extLst>
              <a:ext uri="{FF2B5EF4-FFF2-40B4-BE49-F238E27FC236}">
                <a16:creationId xmlns:a16="http://schemas.microsoft.com/office/drawing/2014/main" id="{3FE7FB27-ADC1-1CC1-D685-9295A60C54A5}"/>
              </a:ext>
            </a:extLst>
          </p:cNvPr>
          <p:cNvSpPr txBox="1">
            <a:spLocks/>
          </p:cNvSpPr>
          <p:nvPr/>
        </p:nvSpPr>
        <p:spPr>
          <a:xfrm>
            <a:off x="4767692" y="2286453"/>
            <a:ext cx="3725247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r">
              <a:lnSpc>
                <a:spcPct val="115000"/>
              </a:lnSpc>
            </a:pPr>
            <a:r>
              <a:rPr lang="pt-BR" sz="4800">
                <a:solidFill>
                  <a:schemeClr val="tx2">
                    <a:lumMod val="50000"/>
                  </a:schemeClr>
                </a:solidFill>
                <a:latin typeface="Cooper Black" panose="0208090404030B020404" pitchFamily="18" charset="0"/>
              </a:rPr>
              <a:t>Conclusão </a:t>
            </a:r>
          </a:p>
        </p:txBody>
      </p:sp>
      <p:sp>
        <p:nvSpPr>
          <p:cNvPr id="2337" name="Google Shape;1930;p37">
            <a:extLst>
              <a:ext uri="{FF2B5EF4-FFF2-40B4-BE49-F238E27FC236}">
                <a16:creationId xmlns:a16="http://schemas.microsoft.com/office/drawing/2014/main" id="{AA5B7F6E-1A00-FE7A-AB38-7D833C7A581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17473" y="2323239"/>
            <a:ext cx="372524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latin typeface="Cooper Black" panose="0208090404030B020404" pitchFamily="18" charset="0"/>
              </a:rPr>
              <a:t>Conclusão </a:t>
            </a:r>
          </a:p>
        </p:txBody>
      </p:sp>
      <p:grpSp>
        <p:nvGrpSpPr>
          <p:cNvPr id="6" name="Google Shape;2738;p51">
            <a:extLst>
              <a:ext uri="{FF2B5EF4-FFF2-40B4-BE49-F238E27FC236}">
                <a16:creationId xmlns:a16="http://schemas.microsoft.com/office/drawing/2014/main" id="{C9E401F2-B199-B387-1FDB-CF0290CBE63E}"/>
              </a:ext>
            </a:extLst>
          </p:cNvPr>
          <p:cNvGrpSpPr/>
          <p:nvPr/>
        </p:nvGrpSpPr>
        <p:grpSpPr>
          <a:xfrm>
            <a:off x="665731" y="686442"/>
            <a:ext cx="4638736" cy="3770615"/>
            <a:chOff x="277900" y="420125"/>
            <a:chExt cx="6852525" cy="4682425"/>
          </a:xfrm>
        </p:grpSpPr>
        <p:sp>
          <p:nvSpPr>
            <p:cNvPr id="7" name="Google Shape;2739;p51">
              <a:extLst>
                <a:ext uri="{FF2B5EF4-FFF2-40B4-BE49-F238E27FC236}">
                  <a16:creationId xmlns:a16="http://schemas.microsoft.com/office/drawing/2014/main" id="{94CDA103-F2D8-A309-5D4C-AABD0D9D7D8C}"/>
                </a:ext>
              </a:extLst>
            </p:cNvPr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0;p51">
              <a:extLst>
                <a:ext uri="{FF2B5EF4-FFF2-40B4-BE49-F238E27FC236}">
                  <a16:creationId xmlns:a16="http://schemas.microsoft.com/office/drawing/2014/main" id="{A9F7416D-DB7C-6948-2D97-A95E345BB5CB}"/>
                </a:ext>
              </a:extLst>
            </p:cNvPr>
            <p:cNvSpPr/>
            <p:nvPr/>
          </p:nvSpPr>
          <p:spPr>
            <a:xfrm>
              <a:off x="48216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1;p51">
              <a:extLst>
                <a:ext uri="{FF2B5EF4-FFF2-40B4-BE49-F238E27FC236}">
                  <a16:creationId xmlns:a16="http://schemas.microsoft.com/office/drawing/2014/main" id="{6DFE6368-F7B2-F51D-37BE-7EF8EFEC1748}"/>
                </a:ext>
              </a:extLst>
            </p:cNvPr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2;p51">
              <a:extLst>
                <a:ext uri="{FF2B5EF4-FFF2-40B4-BE49-F238E27FC236}">
                  <a16:creationId xmlns:a16="http://schemas.microsoft.com/office/drawing/2014/main" id="{9276F186-BDDA-1059-82C5-F180E9A89F23}"/>
                </a:ext>
              </a:extLst>
            </p:cNvPr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3;p51">
              <a:extLst>
                <a:ext uri="{FF2B5EF4-FFF2-40B4-BE49-F238E27FC236}">
                  <a16:creationId xmlns:a16="http://schemas.microsoft.com/office/drawing/2014/main" id="{D06EBC38-8BD9-A942-39F9-AB83F0A55300}"/>
                </a:ext>
              </a:extLst>
            </p:cNvPr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4;p51">
              <a:extLst>
                <a:ext uri="{FF2B5EF4-FFF2-40B4-BE49-F238E27FC236}">
                  <a16:creationId xmlns:a16="http://schemas.microsoft.com/office/drawing/2014/main" id="{C66188F9-0DA9-CC6F-C298-0FDF862E0864}"/>
                </a:ext>
              </a:extLst>
            </p:cNvPr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45;p51">
              <a:extLst>
                <a:ext uri="{FF2B5EF4-FFF2-40B4-BE49-F238E27FC236}">
                  <a16:creationId xmlns:a16="http://schemas.microsoft.com/office/drawing/2014/main" id="{5915514B-C88A-CD03-A72C-03B96A47952F}"/>
                </a:ext>
              </a:extLst>
            </p:cNvPr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46;p51">
              <a:extLst>
                <a:ext uri="{FF2B5EF4-FFF2-40B4-BE49-F238E27FC236}">
                  <a16:creationId xmlns:a16="http://schemas.microsoft.com/office/drawing/2014/main" id="{081EA623-9BEE-AC3C-437B-0F82BDF8FC07}"/>
                </a:ext>
              </a:extLst>
            </p:cNvPr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47;p51">
              <a:extLst>
                <a:ext uri="{FF2B5EF4-FFF2-40B4-BE49-F238E27FC236}">
                  <a16:creationId xmlns:a16="http://schemas.microsoft.com/office/drawing/2014/main" id="{5F830803-A70D-C6DE-8EAF-27C80CB35452}"/>
                </a:ext>
              </a:extLst>
            </p:cNvPr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48;p51">
              <a:extLst>
                <a:ext uri="{FF2B5EF4-FFF2-40B4-BE49-F238E27FC236}">
                  <a16:creationId xmlns:a16="http://schemas.microsoft.com/office/drawing/2014/main" id="{0A18D105-3787-D1A3-FE73-146C14218AB7}"/>
                </a:ext>
              </a:extLst>
            </p:cNvPr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49;p51">
              <a:extLst>
                <a:ext uri="{FF2B5EF4-FFF2-40B4-BE49-F238E27FC236}">
                  <a16:creationId xmlns:a16="http://schemas.microsoft.com/office/drawing/2014/main" id="{A8389F63-DE85-0B28-6F5C-BD4EB8983FD4}"/>
                </a:ext>
              </a:extLst>
            </p:cNvPr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0;p51">
              <a:extLst>
                <a:ext uri="{FF2B5EF4-FFF2-40B4-BE49-F238E27FC236}">
                  <a16:creationId xmlns:a16="http://schemas.microsoft.com/office/drawing/2014/main" id="{7FAA76A9-9189-38E9-6150-1590D769E55D}"/>
                </a:ext>
              </a:extLst>
            </p:cNvPr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51;p51">
              <a:extLst>
                <a:ext uri="{FF2B5EF4-FFF2-40B4-BE49-F238E27FC236}">
                  <a16:creationId xmlns:a16="http://schemas.microsoft.com/office/drawing/2014/main" id="{F7A1F410-DABF-38EB-C9AC-8F17DD82EF4A}"/>
                </a:ext>
              </a:extLst>
            </p:cNvPr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2;p51">
              <a:extLst>
                <a:ext uri="{FF2B5EF4-FFF2-40B4-BE49-F238E27FC236}">
                  <a16:creationId xmlns:a16="http://schemas.microsoft.com/office/drawing/2014/main" id="{C724EF68-D166-6D0A-BC51-4A26B8D8F109}"/>
                </a:ext>
              </a:extLst>
            </p:cNvPr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3;p51">
              <a:extLst>
                <a:ext uri="{FF2B5EF4-FFF2-40B4-BE49-F238E27FC236}">
                  <a16:creationId xmlns:a16="http://schemas.microsoft.com/office/drawing/2014/main" id="{6E4AB68D-10A4-833B-2B13-8B5C9B479834}"/>
                </a:ext>
              </a:extLst>
            </p:cNvPr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4;p51">
              <a:extLst>
                <a:ext uri="{FF2B5EF4-FFF2-40B4-BE49-F238E27FC236}">
                  <a16:creationId xmlns:a16="http://schemas.microsoft.com/office/drawing/2014/main" id="{12FF32D0-74DF-EA02-D27E-CC95D122184F}"/>
                </a:ext>
              </a:extLst>
            </p:cNvPr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55;p51">
              <a:extLst>
                <a:ext uri="{FF2B5EF4-FFF2-40B4-BE49-F238E27FC236}">
                  <a16:creationId xmlns:a16="http://schemas.microsoft.com/office/drawing/2014/main" id="{AE4AD7D0-1151-845C-4ECA-0C4EC3DB671E}"/>
                </a:ext>
              </a:extLst>
            </p:cNvPr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56;p51">
              <a:extLst>
                <a:ext uri="{FF2B5EF4-FFF2-40B4-BE49-F238E27FC236}">
                  <a16:creationId xmlns:a16="http://schemas.microsoft.com/office/drawing/2014/main" id="{0938B7C5-7877-8559-2981-0008CCF97C07}"/>
                </a:ext>
              </a:extLst>
            </p:cNvPr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57;p51">
              <a:extLst>
                <a:ext uri="{FF2B5EF4-FFF2-40B4-BE49-F238E27FC236}">
                  <a16:creationId xmlns:a16="http://schemas.microsoft.com/office/drawing/2014/main" id="{1000D063-4218-2113-086D-C37B8D884D0D}"/>
                </a:ext>
              </a:extLst>
            </p:cNvPr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58;p51">
              <a:extLst>
                <a:ext uri="{FF2B5EF4-FFF2-40B4-BE49-F238E27FC236}">
                  <a16:creationId xmlns:a16="http://schemas.microsoft.com/office/drawing/2014/main" id="{8432208B-153C-0420-792F-43FF4686B3D9}"/>
                </a:ext>
              </a:extLst>
            </p:cNvPr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59;p51">
              <a:extLst>
                <a:ext uri="{FF2B5EF4-FFF2-40B4-BE49-F238E27FC236}">
                  <a16:creationId xmlns:a16="http://schemas.microsoft.com/office/drawing/2014/main" id="{4264AA49-A529-2CF4-EC4E-5562CC029D33}"/>
                </a:ext>
              </a:extLst>
            </p:cNvPr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60;p51">
              <a:extLst>
                <a:ext uri="{FF2B5EF4-FFF2-40B4-BE49-F238E27FC236}">
                  <a16:creationId xmlns:a16="http://schemas.microsoft.com/office/drawing/2014/main" id="{7A29F980-9CF4-4B33-E229-190E950E0B2C}"/>
                </a:ext>
              </a:extLst>
            </p:cNvPr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61;p51">
              <a:extLst>
                <a:ext uri="{FF2B5EF4-FFF2-40B4-BE49-F238E27FC236}">
                  <a16:creationId xmlns:a16="http://schemas.microsoft.com/office/drawing/2014/main" id="{D32BDBB7-AE77-8B2E-7BC1-7DB77CB034A7}"/>
                </a:ext>
              </a:extLst>
            </p:cNvPr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2;p51">
              <a:extLst>
                <a:ext uri="{FF2B5EF4-FFF2-40B4-BE49-F238E27FC236}">
                  <a16:creationId xmlns:a16="http://schemas.microsoft.com/office/drawing/2014/main" id="{BBF3078E-4DEB-069E-AC62-B57073823FF4}"/>
                </a:ext>
              </a:extLst>
            </p:cNvPr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63;p51">
              <a:extLst>
                <a:ext uri="{FF2B5EF4-FFF2-40B4-BE49-F238E27FC236}">
                  <a16:creationId xmlns:a16="http://schemas.microsoft.com/office/drawing/2014/main" id="{8AD418E5-1658-E0F6-90C9-DF4FFA28D51C}"/>
                </a:ext>
              </a:extLst>
            </p:cNvPr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64;p51">
              <a:extLst>
                <a:ext uri="{FF2B5EF4-FFF2-40B4-BE49-F238E27FC236}">
                  <a16:creationId xmlns:a16="http://schemas.microsoft.com/office/drawing/2014/main" id="{A98D244D-E1AE-C2BE-62BF-28481AD68CF4}"/>
                </a:ext>
              </a:extLst>
            </p:cNvPr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65;p51">
              <a:extLst>
                <a:ext uri="{FF2B5EF4-FFF2-40B4-BE49-F238E27FC236}">
                  <a16:creationId xmlns:a16="http://schemas.microsoft.com/office/drawing/2014/main" id="{5B4F19CC-7362-8BB2-C673-6FBACC709DEA}"/>
                </a:ext>
              </a:extLst>
            </p:cNvPr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66;p51">
              <a:extLst>
                <a:ext uri="{FF2B5EF4-FFF2-40B4-BE49-F238E27FC236}">
                  <a16:creationId xmlns:a16="http://schemas.microsoft.com/office/drawing/2014/main" id="{308C6E7D-7857-1A08-14AD-0DD146F4154C}"/>
                </a:ext>
              </a:extLst>
            </p:cNvPr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67;p51">
              <a:extLst>
                <a:ext uri="{FF2B5EF4-FFF2-40B4-BE49-F238E27FC236}">
                  <a16:creationId xmlns:a16="http://schemas.microsoft.com/office/drawing/2014/main" id="{3B4EBCA1-BD4C-5681-630C-AEE7A3529AE9}"/>
                </a:ext>
              </a:extLst>
            </p:cNvPr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68;p51">
              <a:extLst>
                <a:ext uri="{FF2B5EF4-FFF2-40B4-BE49-F238E27FC236}">
                  <a16:creationId xmlns:a16="http://schemas.microsoft.com/office/drawing/2014/main" id="{BC9E5A89-E207-DDE8-4E14-788A7BE34B5F}"/>
                </a:ext>
              </a:extLst>
            </p:cNvPr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69;p51">
              <a:extLst>
                <a:ext uri="{FF2B5EF4-FFF2-40B4-BE49-F238E27FC236}">
                  <a16:creationId xmlns:a16="http://schemas.microsoft.com/office/drawing/2014/main" id="{0CB49EA3-F96E-913A-4994-0F9288097D22}"/>
                </a:ext>
              </a:extLst>
            </p:cNvPr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0;p51">
              <a:extLst>
                <a:ext uri="{FF2B5EF4-FFF2-40B4-BE49-F238E27FC236}">
                  <a16:creationId xmlns:a16="http://schemas.microsoft.com/office/drawing/2014/main" id="{07332628-EFDC-5363-8BE6-740E3C1417BA}"/>
                </a:ext>
              </a:extLst>
            </p:cNvPr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71;p51">
              <a:extLst>
                <a:ext uri="{FF2B5EF4-FFF2-40B4-BE49-F238E27FC236}">
                  <a16:creationId xmlns:a16="http://schemas.microsoft.com/office/drawing/2014/main" id="{B054617F-272B-6C6A-95B9-09F3C4B3661D}"/>
                </a:ext>
              </a:extLst>
            </p:cNvPr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72;p51">
              <a:extLst>
                <a:ext uri="{FF2B5EF4-FFF2-40B4-BE49-F238E27FC236}">
                  <a16:creationId xmlns:a16="http://schemas.microsoft.com/office/drawing/2014/main" id="{126B80AA-FB48-8421-7202-F18EC52C95D9}"/>
                </a:ext>
              </a:extLst>
            </p:cNvPr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73;p51">
              <a:extLst>
                <a:ext uri="{FF2B5EF4-FFF2-40B4-BE49-F238E27FC236}">
                  <a16:creationId xmlns:a16="http://schemas.microsoft.com/office/drawing/2014/main" id="{40A89E31-9C0A-5A7D-0182-C38097811738}"/>
                </a:ext>
              </a:extLst>
            </p:cNvPr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74;p51">
              <a:extLst>
                <a:ext uri="{FF2B5EF4-FFF2-40B4-BE49-F238E27FC236}">
                  <a16:creationId xmlns:a16="http://schemas.microsoft.com/office/drawing/2014/main" id="{B8141C53-EE50-753C-8F75-9C8BBC2DFF2F}"/>
                </a:ext>
              </a:extLst>
            </p:cNvPr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75;p51">
              <a:extLst>
                <a:ext uri="{FF2B5EF4-FFF2-40B4-BE49-F238E27FC236}">
                  <a16:creationId xmlns:a16="http://schemas.microsoft.com/office/drawing/2014/main" id="{D6E86842-03ED-9DA8-ADEB-55F210EE49FB}"/>
                </a:ext>
              </a:extLst>
            </p:cNvPr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76;p51">
              <a:extLst>
                <a:ext uri="{FF2B5EF4-FFF2-40B4-BE49-F238E27FC236}">
                  <a16:creationId xmlns:a16="http://schemas.microsoft.com/office/drawing/2014/main" id="{3B7FB123-E5ED-A698-D678-9F613F34FF73}"/>
                </a:ext>
              </a:extLst>
            </p:cNvPr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77;p51">
              <a:extLst>
                <a:ext uri="{FF2B5EF4-FFF2-40B4-BE49-F238E27FC236}">
                  <a16:creationId xmlns:a16="http://schemas.microsoft.com/office/drawing/2014/main" id="{40E6201B-6291-A7FD-4D89-FD2C3A34F3F1}"/>
                </a:ext>
              </a:extLst>
            </p:cNvPr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78;p51">
              <a:extLst>
                <a:ext uri="{FF2B5EF4-FFF2-40B4-BE49-F238E27FC236}">
                  <a16:creationId xmlns:a16="http://schemas.microsoft.com/office/drawing/2014/main" id="{CC69333E-EAAA-EF9B-F665-70CE7A778897}"/>
                </a:ext>
              </a:extLst>
            </p:cNvPr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79;p51">
              <a:extLst>
                <a:ext uri="{FF2B5EF4-FFF2-40B4-BE49-F238E27FC236}">
                  <a16:creationId xmlns:a16="http://schemas.microsoft.com/office/drawing/2014/main" id="{5C8E9F85-38D0-7E09-3BB8-C79CD1B7076A}"/>
                </a:ext>
              </a:extLst>
            </p:cNvPr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80;p51">
              <a:extLst>
                <a:ext uri="{FF2B5EF4-FFF2-40B4-BE49-F238E27FC236}">
                  <a16:creationId xmlns:a16="http://schemas.microsoft.com/office/drawing/2014/main" id="{3FA7D2AB-2127-798E-202A-B22A1DB9D123}"/>
                </a:ext>
              </a:extLst>
            </p:cNvPr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81;p51">
              <a:extLst>
                <a:ext uri="{FF2B5EF4-FFF2-40B4-BE49-F238E27FC236}">
                  <a16:creationId xmlns:a16="http://schemas.microsoft.com/office/drawing/2014/main" id="{2E510ED5-3865-D394-E499-2588081DB3F0}"/>
                </a:ext>
              </a:extLst>
            </p:cNvPr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2;p51">
              <a:extLst>
                <a:ext uri="{FF2B5EF4-FFF2-40B4-BE49-F238E27FC236}">
                  <a16:creationId xmlns:a16="http://schemas.microsoft.com/office/drawing/2014/main" id="{223BF3EA-D08F-863A-ABED-E18756A5DB83}"/>
                </a:ext>
              </a:extLst>
            </p:cNvPr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83;p51">
              <a:extLst>
                <a:ext uri="{FF2B5EF4-FFF2-40B4-BE49-F238E27FC236}">
                  <a16:creationId xmlns:a16="http://schemas.microsoft.com/office/drawing/2014/main" id="{435AF770-9EF1-8E0D-BB2D-312D93697E57}"/>
                </a:ext>
              </a:extLst>
            </p:cNvPr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84;p51">
              <a:extLst>
                <a:ext uri="{FF2B5EF4-FFF2-40B4-BE49-F238E27FC236}">
                  <a16:creationId xmlns:a16="http://schemas.microsoft.com/office/drawing/2014/main" id="{2AA1FE91-E520-13B8-9D61-DE1E480A836B}"/>
                </a:ext>
              </a:extLst>
            </p:cNvPr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85;p51">
              <a:extLst>
                <a:ext uri="{FF2B5EF4-FFF2-40B4-BE49-F238E27FC236}">
                  <a16:creationId xmlns:a16="http://schemas.microsoft.com/office/drawing/2014/main" id="{72EFC8F1-5954-EB1C-FAD3-98661D025D36}"/>
                </a:ext>
              </a:extLst>
            </p:cNvPr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86;p51">
              <a:extLst>
                <a:ext uri="{FF2B5EF4-FFF2-40B4-BE49-F238E27FC236}">
                  <a16:creationId xmlns:a16="http://schemas.microsoft.com/office/drawing/2014/main" id="{C60B7DEC-F20E-EBF1-10FB-6D8FF4CF7C3C}"/>
                </a:ext>
              </a:extLst>
            </p:cNvPr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87;p51">
              <a:extLst>
                <a:ext uri="{FF2B5EF4-FFF2-40B4-BE49-F238E27FC236}">
                  <a16:creationId xmlns:a16="http://schemas.microsoft.com/office/drawing/2014/main" id="{96FEC597-9A01-2B4F-D0F8-68FB65B75CA7}"/>
                </a:ext>
              </a:extLst>
            </p:cNvPr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88;p51">
              <a:extLst>
                <a:ext uri="{FF2B5EF4-FFF2-40B4-BE49-F238E27FC236}">
                  <a16:creationId xmlns:a16="http://schemas.microsoft.com/office/drawing/2014/main" id="{72B407C4-24BA-E8E8-AE84-7602DD4E9AF2}"/>
                </a:ext>
              </a:extLst>
            </p:cNvPr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89;p51">
              <a:extLst>
                <a:ext uri="{FF2B5EF4-FFF2-40B4-BE49-F238E27FC236}">
                  <a16:creationId xmlns:a16="http://schemas.microsoft.com/office/drawing/2014/main" id="{A2683BCC-1115-C9A5-0C1B-4225A23E6166}"/>
                </a:ext>
              </a:extLst>
            </p:cNvPr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90;p51">
              <a:extLst>
                <a:ext uri="{FF2B5EF4-FFF2-40B4-BE49-F238E27FC236}">
                  <a16:creationId xmlns:a16="http://schemas.microsoft.com/office/drawing/2014/main" id="{C480098C-6183-AE7B-603F-6F84A38CA6B9}"/>
                </a:ext>
              </a:extLst>
            </p:cNvPr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91;p51">
              <a:extLst>
                <a:ext uri="{FF2B5EF4-FFF2-40B4-BE49-F238E27FC236}">
                  <a16:creationId xmlns:a16="http://schemas.microsoft.com/office/drawing/2014/main" id="{738DE945-650A-AFEE-E732-79A246F86738}"/>
                </a:ext>
              </a:extLst>
            </p:cNvPr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92;p51">
              <a:extLst>
                <a:ext uri="{FF2B5EF4-FFF2-40B4-BE49-F238E27FC236}">
                  <a16:creationId xmlns:a16="http://schemas.microsoft.com/office/drawing/2014/main" id="{FB915060-37A5-9805-F595-E503D650D26E}"/>
                </a:ext>
              </a:extLst>
            </p:cNvPr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93;p51">
              <a:extLst>
                <a:ext uri="{FF2B5EF4-FFF2-40B4-BE49-F238E27FC236}">
                  <a16:creationId xmlns:a16="http://schemas.microsoft.com/office/drawing/2014/main" id="{A7734C9A-C367-B9B4-7448-9A16F5687259}"/>
                </a:ext>
              </a:extLst>
            </p:cNvPr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94;p51">
              <a:extLst>
                <a:ext uri="{FF2B5EF4-FFF2-40B4-BE49-F238E27FC236}">
                  <a16:creationId xmlns:a16="http://schemas.microsoft.com/office/drawing/2014/main" id="{6618D59A-C71E-7061-11C1-5D29808071B8}"/>
                </a:ext>
              </a:extLst>
            </p:cNvPr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95;p51">
              <a:extLst>
                <a:ext uri="{FF2B5EF4-FFF2-40B4-BE49-F238E27FC236}">
                  <a16:creationId xmlns:a16="http://schemas.microsoft.com/office/drawing/2014/main" id="{DBB28825-0234-1680-8706-2ACED393DFD1}"/>
                </a:ext>
              </a:extLst>
            </p:cNvPr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96;p51">
              <a:extLst>
                <a:ext uri="{FF2B5EF4-FFF2-40B4-BE49-F238E27FC236}">
                  <a16:creationId xmlns:a16="http://schemas.microsoft.com/office/drawing/2014/main" id="{84F3C5A0-A13D-30FD-94B5-777448F6B81B}"/>
                </a:ext>
              </a:extLst>
            </p:cNvPr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97;p51">
              <a:extLst>
                <a:ext uri="{FF2B5EF4-FFF2-40B4-BE49-F238E27FC236}">
                  <a16:creationId xmlns:a16="http://schemas.microsoft.com/office/drawing/2014/main" id="{0574795B-EABE-D5BF-3F32-D6BDD2496126}"/>
                </a:ext>
              </a:extLst>
            </p:cNvPr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98;p51">
              <a:extLst>
                <a:ext uri="{FF2B5EF4-FFF2-40B4-BE49-F238E27FC236}">
                  <a16:creationId xmlns:a16="http://schemas.microsoft.com/office/drawing/2014/main" id="{22ECCE30-0F9D-2EFF-70E4-C0A8E03A2E34}"/>
                </a:ext>
              </a:extLst>
            </p:cNvPr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99;p51">
              <a:extLst>
                <a:ext uri="{FF2B5EF4-FFF2-40B4-BE49-F238E27FC236}">
                  <a16:creationId xmlns:a16="http://schemas.microsoft.com/office/drawing/2014/main" id="{7DF2C866-CCE4-85C1-E0EB-732246CC2401}"/>
                </a:ext>
              </a:extLst>
            </p:cNvPr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800;p51">
              <a:extLst>
                <a:ext uri="{FF2B5EF4-FFF2-40B4-BE49-F238E27FC236}">
                  <a16:creationId xmlns:a16="http://schemas.microsoft.com/office/drawing/2014/main" id="{F890ABCE-F4F2-16C1-C269-54C1FDDD0E70}"/>
                </a:ext>
              </a:extLst>
            </p:cNvPr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801;p51">
              <a:extLst>
                <a:ext uri="{FF2B5EF4-FFF2-40B4-BE49-F238E27FC236}">
                  <a16:creationId xmlns:a16="http://schemas.microsoft.com/office/drawing/2014/main" id="{607B0171-2EDB-61B6-4381-246B390F3084}"/>
                </a:ext>
              </a:extLst>
            </p:cNvPr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802;p51">
              <a:extLst>
                <a:ext uri="{FF2B5EF4-FFF2-40B4-BE49-F238E27FC236}">
                  <a16:creationId xmlns:a16="http://schemas.microsoft.com/office/drawing/2014/main" id="{3A965EB4-33C5-4939-CF42-76D10A179FE2}"/>
                </a:ext>
              </a:extLst>
            </p:cNvPr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803;p51">
              <a:extLst>
                <a:ext uri="{FF2B5EF4-FFF2-40B4-BE49-F238E27FC236}">
                  <a16:creationId xmlns:a16="http://schemas.microsoft.com/office/drawing/2014/main" id="{777FB350-E62E-58BE-10CC-8B28B4477066}"/>
                </a:ext>
              </a:extLst>
            </p:cNvPr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804;p51">
              <a:extLst>
                <a:ext uri="{FF2B5EF4-FFF2-40B4-BE49-F238E27FC236}">
                  <a16:creationId xmlns:a16="http://schemas.microsoft.com/office/drawing/2014/main" id="{9A5A05E2-F79A-16E1-9433-3C377CD311E2}"/>
                </a:ext>
              </a:extLst>
            </p:cNvPr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805;p51">
              <a:extLst>
                <a:ext uri="{FF2B5EF4-FFF2-40B4-BE49-F238E27FC236}">
                  <a16:creationId xmlns:a16="http://schemas.microsoft.com/office/drawing/2014/main" id="{CB046479-A430-72B8-91FF-9894F5910B54}"/>
                </a:ext>
              </a:extLst>
            </p:cNvPr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806;p51">
              <a:extLst>
                <a:ext uri="{FF2B5EF4-FFF2-40B4-BE49-F238E27FC236}">
                  <a16:creationId xmlns:a16="http://schemas.microsoft.com/office/drawing/2014/main" id="{F487F0D3-F597-8C5A-1A34-807E4835BD66}"/>
                </a:ext>
              </a:extLst>
            </p:cNvPr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807;p51">
              <a:extLst>
                <a:ext uri="{FF2B5EF4-FFF2-40B4-BE49-F238E27FC236}">
                  <a16:creationId xmlns:a16="http://schemas.microsoft.com/office/drawing/2014/main" id="{4CE9B7F3-BF63-9AC2-FD7F-FEEFD0C8DEB1}"/>
                </a:ext>
              </a:extLst>
            </p:cNvPr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808;p51">
              <a:extLst>
                <a:ext uri="{FF2B5EF4-FFF2-40B4-BE49-F238E27FC236}">
                  <a16:creationId xmlns:a16="http://schemas.microsoft.com/office/drawing/2014/main" id="{4BE27C32-A557-6639-8255-E775A1E1F731}"/>
                </a:ext>
              </a:extLst>
            </p:cNvPr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809;p51">
              <a:extLst>
                <a:ext uri="{FF2B5EF4-FFF2-40B4-BE49-F238E27FC236}">
                  <a16:creationId xmlns:a16="http://schemas.microsoft.com/office/drawing/2014/main" id="{E46B815E-7157-D7EB-6CCF-5626F27F61BA}"/>
                </a:ext>
              </a:extLst>
            </p:cNvPr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810;p51">
              <a:extLst>
                <a:ext uri="{FF2B5EF4-FFF2-40B4-BE49-F238E27FC236}">
                  <a16:creationId xmlns:a16="http://schemas.microsoft.com/office/drawing/2014/main" id="{157559C5-79D3-37BC-E284-3D486ACE439F}"/>
                </a:ext>
              </a:extLst>
            </p:cNvPr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811;p51">
              <a:extLst>
                <a:ext uri="{FF2B5EF4-FFF2-40B4-BE49-F238E27FC236}">
                  <a16:creationId xmlns:a16="http://schemas.microsoft.com/office/drawing/2014/main" id="{0C893B61-198E-761A-F6AE-4A57F3E2C29B}"/>
                </a:ext>
              </a:extLst>
            </p:cNvPr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812;p51">
              <a:extLst>
                <a:ext uri="{FF2B5EF4-FFF2-40B4-BE49-F238E27FC236}">
                  <a16:creationId xmlns:a16="http://schemas.microsoft.com/office/drawing/2014/main" id="{691720D5-CEFA-F947-AF16-924180B0613E}"/>
                </a:ext>
              </a:extLst>
            </p:cNvPr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813;p51">
              <a:extLst>
                <a:ext uri="{FF2B5EF4-FFF2-40B4-BE49-F238E27FC236}">
                  <a16:creationId xmlns:a16="http://schemas.microsoft.com/office/drawing/2014/main" id="{1452197C-4D09-4A8D-3681-F58E573387B6}"/>
                </a:ext>
              </a:extLst>
            </p:cNvPr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814;p51">
              <a:extLst>
                <a:ext uri="{FF2B5EF4-FFF2-40B4-BE49-F238E27FC236}">
                  <a16:creationId xmlns:a16="http://schemas.microsoft.com/office/drawing/2014/main" id="{8445EDD4-7C7A-A461-537F-F10D316CC9B3}"/>
                </a:ext>
              </a:extLst>
            </p:cNvPr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815;p51">
              <a:extLst>
                <a:ext uri="{FF2B5EF4-FFF2-40B4-BE49-F238E27FC236}">
                  <a16:creationId xmlns:a16="http://schemas.microsoft.com/office/drawing/2014/main" id="{9EB1EE6A-F284-CA91-165B-745226AF5D6C}"/>
                </a:ext>
              </a:extLst>
            </p:cNvPr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816;p51">
              <a:extLst>
                <a:ext uri="{FF2B5EF4-FFF2-40B4-BE49-F238E27FC236}">
                  <a16:creationId xmlns:a16="http://schemas.microsoft.com/office/drawing/2014/main" id="{51DEEF86-3E6B-EFBA-BBC1-B77A14B9BF31}"/>
                </a:ext>
              </a:extLst>
            </p:cNvPr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817;p51">
              <a:extLst>
                <a:ext uri="{FF2B5EF4-FFF2-40B4-BE49-F238E27FC236}">
                  <a16:creationId xmlns:a16="http://schemas.microsoft.com/office/drawing/2014/main" id="{AF507CD9-BB4F-325D-02CD-297A173E17CB}"/>
                </a:ext>
              </a:extLst>
            </p:cNvPr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818;p51">
              <a:extLst>
                <a:ext uri="{FF2B5EF4-FFF2-40B4-BE49-F238E27FC236}">
                  <a16:creationId xmlns:a16="http://schemas.microsoft.com/office/drawing/2014/main" id="{92776C31-FA72-0068-BF48-3EFCC28E092B}"/>
                </a:ext>
              </a:extLst>
            </p:cNvPr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819;p51">
              <a:extLst>
                <a:ext uri="{FF2B5EF4-FFF2-40B4-BE49-F238E27FC236}">
                  <a16:creationId xmlns:a16="http://schemas.microsoft.com/office/drawing/2014/main" id="{F98ACC41-2E79-3EE4-3702-4503D9199CFA}"/>
                </a:ext>
              </a:extLst>
            </p:cNvPr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820;p51">
              <a:extLst>
                <a:ext uri="{FF2B5EF4-FFF2-40B4-BE49-F238E27FC236}">
                  <a16:creationId xmlns:a16="http://schemas.microsoft.com/office/drawing/2014/main" id="{9263FBAC-D350-9F4E-4F5E-969504139529}"/>
                </a:ext>
              </a:extLst>
            </p:cNvPr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821;p51">
              <a:extLst>
                <a:ext uri="{FF2B5EF4-FFF2-40B4-BE49-F238E27FC236}">
                  <a16:creationId xmlns:a16="http://schemas.microsoft.com/office/drawing/2014/main" id="{B308132E-9988-0523-7D93-4610B6DE1065}"/>
                </a:ext>
              </a:extLst>
            </p:cNvPr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822;p51">
              <a:extLst>
                <a:ext uri="{FF2B5EF4-FFF2-40B4-BE49-F238E27FC236}">
                  <a16:creationId xmlns:a16="http://schemas.microsoft.com/office/drawing/2014/main" id="{28818CF4-C1F3-D617-E497-C64943C26DFD}"/>
                </a:ext>
              </a:extLst>
            </p:cNvPr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823;p51">
              <a:extLst>
                <a:ext uri="{FF2B5EF4-FFF2-40B4-BE49-F238E27FC236}">
                  <a16:creationId xmlns:a16="http://schemas.microsoft.com/office/drawing/2014/main" id="{09013036-FD5B-ABBD-FAF6-42B478879E77}"/>
                </a:ext>
              </a:extLst>
            </p:cNvPr>
            <p:cNvSpPr/>
            <p:nvPr/>
          </p:nvSpPr>
          <p:spPr>
            <a:xfrm>
              <a:off x="2617200" y="2599626"/>
              <a:ext cx="476025" cy="476024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824;p51">
              <a:extLst>
                <a:ext uri="{FF2B5EF4-FFF2-40B4-BE49-F238E27FC236}">
                  <a16:creationId xmlns:a16="http://schemas.microsoft.com/office/drawing/2014/main" id="{573CD661-848B-D193-16D4-57C2F1DDCFC5}"/>
                </a:ext>
              </a:extLst>
            </p:cNvPr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825;p51">
              <a:extLst>
                <a:ext uri="{FF2B5EF4-FFF2-40B4-BE49-F238E27FC236}">
                  <a16:creationId xmlns:a16="http://schemas.microsoft.com/office/drawing/2014/main" id="{79C7A609-968E-A89A-F3FD-858EC37F6CC3}"/>
                </a:ext>
              </a:extLst>
            </p:cNvPr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826;p51">
              <a:extLst>
                <a:ext uri="{FF2B5EF4-FFF2-40B4-BE49-F238E27FC236}">
                  <a16:creationId xmlns:a16="http://schemas.microsoft.com/office/drawing/2014/main" id="{EE76C991-C627-9635-CF24-DF895FBF5E4C}"/>
                </a:ext>
              </a:extLst>
            </p:cNvPr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827;p51">
              <a:extLst>
                <a:ext uri="{FF2B5EF4-FFF2-40B4-BE49-F238E27FC236}">
                  <a16:creationId xmlns:a16="http://schemas.microsoft.com/office/drawing/2014/main" id="{6641EF31-D1A8-DF41-0E82-0EB3A6CE9A57}"/>
                </a:ext>
              </a:extLst>
            </p:cNvPr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828;p51">
              <a:extLst>
                <a:ext uri="{FF2B5EF4-FFF2-40B4-BE49-F238E27FC236}">
                  <a16:creationId xmlns:a16="http://schemas.microsoft.com/office/drawing/2014/main" id="{2408A1E9-FB51-A5FC-F5C7-BC965E15AEC0}"/>
                </a:ext>
              </a:extLst>
            </p:cNvPr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829;p51">
              <a:extLst>
                <a:ext uri="{FF2B5EF4-FFF2-40B4-BE49-F238E27FC236}">
                  <a16:creationId xmlns:a16="http://schemas.microsoft.com/office/drawing/2014/main" id="{1552D5A2-6FB0-A629-E91C-B9845C92BCEE}"/>
                </a:ext>
              </a:extLst>
            </p:cNvPr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830;p51">
              <a:extLst>
                <a:ext uri="{FF2B5EF4-FFF2-40B4-BE49-F238E27FC236}">
                  <a16:creationId xmlns:a16="http://schemas.microsoft.com/office/drawing/2014/main" id="{19EE39D0-F95F-34A2-F164-C279D3CDD5D0}"/>
                </a:ext>
              </a:extLst>
            </p:cNvPr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831;p51">
              <a:extLst>
                <a:ext uri="{FF2B5EF4-FFF2-40B4-BE49-F238E27FC236}">
                  <a16:creationId xmlns:a16="http://schemas.microsoft.com/office/drawing/2014/main" id="{D9CDF4D1-C2D3-3238-F776-E45E478CA812}"/>
                </a:ext>
              </a:extLst>
            </p:cNvPr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832;p51">
              <a:extLst>
                <a:ext uri="{FF2B5EF4-FFF2-40B4-BE49-F238E27FC236}">
                  <a16:creationId xmlns:a16="http://schemas.microsoft.com/office/drawing/2014/main" id="{3C03AA86-EDF8-006A-1C77-BC0FCF7611DC}"/>
                </a:ext>
              </a:extLst>
            </p:cNvPr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833;p51">
              <a:extLst>
                <a:ext uri="{FF2B5EF4-FFF2-40B4-BE49-F238E27FC236}">
                  <a16:creationId xmlns:a16="http://schemas.microsoft.com/office/drawing/2014/main" id="{4310222B-662A-2318-80A5-2E75E020901C}"/>
                </a:ext>
              </a:extLst>
            </p:cNvPr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834;p51">
              <a:extLst>
                <a:ext uri="{FF2B5EF4-FFF2-40B4-BE49-F238E27FC236}">
                  <a16:creationId xmlns:a16="http://schemas.microsoft.com/office/drawing/2014/main" id="{59C7D93A-975B-5F2D-2212-CA52A3972C7B}"/>
                </a:ext>
              </a:extLst>
            </p:cNvPr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835;p51">
              <a:extLst>
                <a:ext uri="{FF2B5EF4-FFF2-40B4-BE49-F238E27FC236}">
                  <a16:creationId xmlns:a16="http://schemas.microsoft.com/office/drawing/2014/main" id="{2B9F6EFA-B1F3-3CE5-42DC-1757F54164DF}"/>
                </a:ext>
              </a:extLst>
            </p:cNvPr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836;p51">
              <a:extLst>
                <a:ext uri="{FF2B5EF4-FFF2-40B4-BE49-F238E27FC236}">
                  <a16:creationId xmlns:a16="http://schemas.microsoft.com/office/drawing/2014/main" id="{B6AFA322-F615-277A-049F-A5114C992B22}"/>
                </a:ext>
              </a:extLst>
            </p:cNvPr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837;p51">
              <a:extLst>
                <a:ext uri="{FF2B5EF4-FFF2-40B4-BE49-F238E27FC236}">
                  <a16:creationId xmlns:a16="http://schemas.microsoft.com/office/drawing/2014/main" id="{F0470C03-9673-DA63-0BCE-521B5B8B8895}"/>
                </a:ext>
              </a:extLst>
            </p:cNvPr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838;p51">
              <a:extLst>
                <a:ext uri="{FF2B5EF4-FFF2-40B4-BE49-F238E27FC236}">
                  <a16:creationId xmlns:a16="http://schemas.microsoft.com/office/drawing/2014/main" id="{26E32B6A-7EA1-CF2B-E2A0-6A468EAFFC71}"/>
                </a:ext>
              </a:extLst>
            </p:cNvPr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839;p51">
              <a:extLst>
                <a:ext uri="{FF2B5EF4-FFF2-40B4-BE49-F238E27FC236}">
                  <a16:creationId xmlns:a16="http://schemas.microsoft.com/office/drawing/2014/main" id="{099830E5-5C23-9DE8-473F-1E0B998FF8D1}"/>
                </a:ext>
              </a:extLst>
            </p:cNvPr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840;p51">
              <a:extLst>
                <a:ext uri="{FF2B5EF4-FFF2-40B4-BE49-F238E27FC236}">
                  <a16:creationId xmlns:a16="http://schemas.microsoft.com/office/drawing/2014/main" id="{5C9F5B11-A46B-84C8-D099-AE4B6E926FD1}"/>
                </a:ext>
              </a:extLst>
            </p:cNvPr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841;p51">
              <a:extLst>
                <a:ext uri="{FF2B5EF4-FFF2-40B4-BE49-F238E27FC236}">
                  <a16:creationId xmlns:a16="http://schemas.microsoft.com/office/drawing/2014/main" id="{6DE1B746-0431-AA6F-4653-F39EC472729B}"/>
                </a:ext>
              </a:extLst>
            </p:cNvPr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842;p51">
              <a:extLst>
                <a:ext uri="{FF2B5EF4-FFF2-40B4-BE49-F238E27FC236}">
                  <a16:creationId xmlns:a16="http://schemas.microsoft.com/office/drawing/2014/main" id="{5D8B681F-93B8-2236-A88A-DB0C1AD41134}"/>
                </a:ext>
              </a:extLst>
            </p:cNvPr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843;p51">
              <a:extLst>
                <a:ext uri="{FF2B5EF4-FFF2-40B4-BE49-F238E27FC236}">
                  <a16:creationId xmlns:a16="http://schemas.microsoft.com/office/drawing/2014/main" id="{CBB9B5CE-2181-A1DF-3F68-C5ABE0030671}"/>
                </a:ext>
              </a:extLst>
            </p:cNvPr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844;p51">
              <a:extLst>
                <a:ext uri="{FF2B5EF4-FFF2-40B4-BE49-F238E27FC236}">
                  <a16:creationId xmlns:a16="http://schemas.microsoft.com/office/drawing/2014/main" id="{9C19EC18-BD73-3378-4E11-F07291E73B57}"/>
                </a:ext>
              </a:extLst>
            </p:cNvPr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845;p51">
              <a:extLst>
                <a:ext uri="{FF2B5EF4-FFF2-40B4-BE49-F238E27FC236}">
                  <a16:creationId xmlns:a16="http://schemas.microsoft.com/office/drawing/2014/main" id="{E3C8B1A0-02A6-3B7B-2AEC-AE27F6C106C2}"/>
                </a:ext>
              </a:extLst>
            </p:cNvPr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846;p51">
              <a:extLst>
                <a:ext uri="{FF2B5EF4-FFF2-40B4-BE49-F238E27FC236}">
                  <a16:creationId xmlns:a16="http://schemas.microsoft.com/office/drawing/2014/main" id="{DD21125F-4893-E795-8B28-B7C5DAC670B2}"/>
                </a:ext>
              </a:extLst>
            </p:cNvPr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847;p51">
              <a:extLst>
                <a:ext uri="{FF2B5EF4-FFF2-40B4-BE49-F238E27FC236}">
                  <a16:creationId xmlns:a16="http://schemas.microsoft.com/office/drawing/2014/main" id="{ABF37C60-18C9-371F-F16F-D1F14DA2653D}"/>
                </a:ext>
              </a:extLst>
            </p:cNvPr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848;p51">
              <a:extLst>
                <a:ext uri="{FF2B5EF4-FFF2-40B4-BE49-F238E27FC236}">
                  <a16:creationId xmlns:a16="http://schemas.microsoft.com/office/drawing/2014/main" id="{B0DEE0B3-520D-2577-6933-C0D988D3DF4C}"/>
                </a:ext>
              </a:extLst>
            </p:cNvPr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849;p51">
              <a:extLst>
                <a:ext uri="{FF2B5EF4-FFF2-40B4-BE49-F238E27FC236}">
                  <a16:creationId xmlns:a16="http://schemas.microsoft.com/office/drawing/2014/main" id="{B68EFDE5-D3E4-5762-6548-94BBC4415A3E}"/>
                </a:ext>
              </a:extLst>
            </p:cNvPr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850;p51">
              <a:extLst>
                <a:ext uri="{FF2B5EF4-FFF2-40B4-BE49-F238E27FC236}">
                  <a16:creationId xmlns:a16="http://schemas.microsoft.com/office/drawing/2014/main" id="{6F01691F-883E-A105-E4DE-F65F934926E5}"/>
                </a:ext>
              </a:extLst>
            </p:cNvPr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851;p51">
              <a:extLst>
                <a:ext uri="{FF2B5EF4-FFF2-40B4-BE49-F238E27FC236}">
                  <a16:creationId xmlns:a16="http://schemas.microsoft.com/office/drawing/2014/main" id="{AF4EB8D1-C06E-5368-A7D6-9AD13007F344}"/>
                </a:ext>
              </a:extLst>
            </p:cNvPr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852;p51">
              <a:extLst>
                <a:ext uri="{FF2B5EF4-FFF2-40B4-BE49-F238E27FC236}">
                  <a16:creationId xmlns:a16="http://schemas.microsoft.com/office/drawing/2014/main" id="{F96D363D-BCC6-8BB2-E644-3E44D1E94500}"/>
                </a:ext>
              </a:extLst>
            </p:cNvPr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853;p51">
              <a:extLst>
                <a:ext uri="{FF2B5EF4-FFF2-40B4-BE49-F238E27FC236}">
                  <a16:creationId xmlns:a16="http://schemas.microsoft.com/office/drawing/2014/main" id="{A3F8A299-FEE1-7AFB-F391-81EB58B6958F}"/>
                </a:ext>
              </a:extLst>
            </p:cNvPr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854;p51">
              <a:extLst>
                <a:ext uri="{FF2B5EF4-FFF2-40B4-BE49-F238E27FC236}">
                  <a16:creationId xmlns:a16="http://schemas.microsoft.com/office/drawing/2014/main" id="{AB707819-242C-24E4-B43C-B26A92BAC487}"/>
                </a:ext>
              </a:extLst>
            </p:cNvPr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855;p51">
              <a:extLst>
                <a:ext uri="{FF2B5EF4-FFF2-40B4-BE49-F238E27FC236}">
                  <a16:creationId xmlns:a16="http://schemas.microsoft.com/office/drawing/2014/main" id="{30DC9BA3-9093-B325-2E56-67DB130CF666}"/>
                </a:ext>
              </a:extLst>
            </p:cNvPr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856;p51">
              <a:extLst>
                <a:ext uri="{FF2B5EF4-FFF2-40B4-BE49-F238E27FC236}">
                  <a16:creationId xmlns:a16="http://schemas.microsoft.com/office/drawing/2014/main" id="{0EF7BBB2-FA54-35AD-DD27-E67451B8806D}"/>
                </a:ext>
              </a:extLst>
            </p:cNvPr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857;p51">
              <a:extLst>
                <a:ext uri="{FF2B5EF4-FFF2-40B4-BE49-F238E27FC236}">
                  <a16:creationId xmlns:a16="http://schemas.microsoft.com/office/drawing/2014/main" id="{0B2A1188-213D-067A-E0B6-6DCE6E820F58}"/>
                </a:ext>
              </a:extLst>
            </p:cNvPr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858;p51">
              <a:extLst>
                <a:ext uri="{FF2B5EF4-FFF2-40B4-BE49-F238E27FC236}">
                  <a16:creationId xmlns:a16="http://schemas.microsoft.com/office/drawing/2014/main" id="{91B6CD95-F019-290D-23EE-9EE2200DB7DB}"/>
                </a:ext>
              </a:extLst>
            </p:cNvPr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859;p51">
              <a:extLst>
                <a:ext uri="{FF2B5EF4-FFF2-40B4-BE49-F238E27FC236}">
                  <a16:creationId xmlns:a16="http://schemas.microsoft.com/office/drawing/2014/main" id="{A3DD8EFF-388A-3A7F-5E5D-1EB06C2C44CC}"/>
                </a:ext>
              </a:extLst>
            </p:cNvPr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860;p51">
              <a:extLst>
                <a:ext uri="{FF2B5EF4-FFF2-40B4-BE49-F238E27FC236}">
                  <a16:creationId xmlns:a16="http://schemas.microsoft.com/office/drawing/2014/main" id="{795E33B0-C6AD-96A2-A71D-A747926E9126}"/>
                </a:ext>
              </a:extLst>
            </p:cNvPr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861;p51">
              <a:extLst>
                <a:ext uri="{FF2B5EF4-FFF2-40B4-BE49-F238E27FC236}">
                  <a16:creationId xmlns:a16="http://schemas.microsoft.com/office/drawing/2014/main" id="{BB643956-F9F1-F6BA-DF1D-1A875FF03F1E}"/>
                </a:ext>
              </a:extLst>
            </p:cNvPr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862;p51">
              <a:extLst>
                <a:ext uri="{FF2B5EF4-FFF2-40B4-BE49-F238E27FC236}">
                  <a16:creationId xmlns:a16="http://schemas.microsoft.com/office/drawing/2014/main" id="{51A716C9-86F6-8811-F914-CE56E25E226D}"/>
                </a:ext>
              </a:extLst>
            </p:cNvPr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863;p51">
              <a:extLst>
                <a:ext uri="{FF2B5EF4-FFF2-40B4-BE49-F238E27FC236}">
                  <a16:creationId xmlns:a16="http://schemas.microsoft.com/office/drawing/2014/main" id="{FF45E43C-F503-AB9A-B270-F9EC87267FC3}"/>
                </a:ext>
              </a:extLst>
            </p:cNvPr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864;p51">
              <a:extLst>
                <a:ext uri="{FF2B5EF4-FFF2-40B4-BE49-F238E27FC236}">
                  <a16:creationId xmlns:a16="http://schemas.microsoft.com/office/drawing/2014/main" id="{49FFDE31-2CAF-5F97-2D02-DD9EB8202E4E}"/>
                </a:ext>
              </a:extLst>
            </p:cNvPr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865;p51">
              <a:extLst>
                <a:ext uri="{FF2B5EF4-FFF2-40B4-BE49-F238E27FC236}">
                  <a16:creationId xmlns:a16="http://schemas.microsoft.com/office/drawing/2014/main" id="{9A17A836-4051-72DB-FFCD-7757E3540338}"/>
                </a:ext>
              </a:extLst>
            </p:cNvPr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866;p51">
              <a:extLst>
                <a:ext uri="{FF2B5EF4-FFF2-40B4-BE49-F238E27FC236}">
                  <a16:creationId xmlns:a16="http://schemas.microsoft.com/office/drawing/2014/main" id="{55A61FDF-17C0-4AA2-4D1F-D1C4572359FF}"/>
                </a:ext>
              </a:extLst>
            </p:cNvPr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867;p51">
              <a:extLst>
                <a:ext uri="{FF2B5EF4-FFF2-40B4-BE49-F238E27FC236}">
                  <a16:creationId xmlns:a16="http://schemas.microsoft.com/office/drawing/2014/main" id="{76D60DAB-A828-FA4E-E515-08C810991668}"/>
                </a:ext>
              </a:extLst>
            </p:cNvPr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868;p51">
              <a:extLst>
                <a:ext uri="{FF2B5EF4-FFF2-40B4-BE49-F238E27FC236}">
                  <a16:creationId xmlns:a16="http://schemas.microsoft.com/office/drawing/2014/main" id="{53B17AB3-26E2-1B4A-1066-BF38FA50F3E7}"/>
                </a:ext>
              </a:extLst>
            </p:cNvPr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869;p51">
              <a:extLst>
                <a:ext uri="{FF2B5EF4-FFF2-40B4-BE49-F238E27FC236}">
                  <a16:creationId xmlns:a16="http://schemas.microsoft.com/office/drawing/2014/main" id="{4E9DAADA-E868-DCDF-0D9B-AA9885CD01C6}"/>
                </a:ext>
              </a:extLst>
            </p:cNvPr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870;p51">
              <a:extLst>
                <a:ext uri="{FF2B5EF4-FFF2-40B4-BE49-F238E27FC236}">
                  <a16:creationId xmlns:a16="http://schemas.microsoft.com/office/drawing/2014/main" id="{8F4CEADB-9BDF-EA0A-17D3-B87DC5B5339B}"/>
                </a:ext>
              </a:extLst>
            </p:cNvPr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871;p51">
              <a:extLst>
                <a:ext uri="{FF2B5EF4-FFF2-40B4-BE49-F238E27FC236}">
                  <a16:creationId xmlns:a16="http://schemas.microsoft.com/office/drawing/2014/main" id="{045F1C67-8B4B-39D4-A183-8D593A4A21F7}"/>
                </a:ext>
              </a:extLst>
            </p:cNvPr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872;p51">
              <a:extLst>
                <a:ext uri="{FF2B5EF4-FFF2-40B4-BE49-F238E27FC236}">
                  <a16:creationId xmlns:a16="http://schemas.microsoft.com/office/drawing/2014/main" id="{57937A75-DCD0-56D2-CCDE-CB7A8E948109}"/>
                </a:ext>
              </a:extLst>
            </p:cNvPr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873;p51">
              <a:extLst>
                <a:ext uri="{FF2B5EF4-FFF2-40B4-BE49-F238E27FC236}">
                  <a16:creationId xmlns:a16="http://schemas.microsoft.com/office/drawing/2014/main" id="{373D59C8-AA99-1A8A-BD41-20B172D88B7B}"/>
                </a:ext>
              </a:extLst>
            </p:cNvPr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874;p51">
              <a:extLst>
                <a:ext uri="{FF2B5EF4-FFF2-40B4-BE49-F238E27FC236}">
                  <a16:creationId xmlns:a16="http://schemas.microsoft.com/office/drawing/2014/main" id="{E2275DE0-17A2-BA0A-6DE4-61879A62585B}"/>
                </a:ext>
              </a:extLst>
            </p:cNvPr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875;p51">
              <a:extLst>
                <a:ext uri="{FF2B5EF4-FFF2-40B4-BE49-F238E27FC236}">
                  <a16:creationId xmlns:a16="http://schemas.microsoft.com/office/drawing/2014/main" id="{EA4B5F2D-6A27-0070-795A-DFBB3BCED2B9}"/>
                </a:ext>
              </a:extLst>
            </p:cNvPr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876;p51">
              <a:extLst>
                <a:ext uri="{FF2B5EF4-FFF2-40B4-BE49-F238E27FC236}">
                  <a16:creationId xmlns:a16="http://schemas.microsoft.com/office/drawing/2014/main" id="{588BC91E-BF5D-9CDB-5B04-DB110E6DC998}"/>
                </a:ext>
              </a:extLst>
            </p:cNvPr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877;p51">
              <a:extLst>
                <a:ext uri="{FF2B5EF4-FFF2-40B4-BE49-F238E27FC236}">
                  <a16:creationId xmlns:a16="http://schemas.microsoft.com/office/drawing/2014/main" id="{3107676F-91ED-ED35-492B-49EAD483194A}"/>
                </a:ext>
              </a:extLst>
            </p:cNvPr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878;p51">
              <a:extLst>
                <a:ext uri="{FF2B5EF4-FFF2-40B4-BE49-F238E27FC236}">
                  <a16:creationId xmlns:a16="http://schemas.microsoft.com/office/drawing/2014/main" id="{F48F87DF-259C-C94F-5C19-156A9749A1FA}"/>
                </a:ext>
              </a:extLst>
            </p:cNvPr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879;p51">
              <a:extLst>
                <a:ext uri="{FF2B5EF4-FFF2-40B4-BE49-F238E27FC236}">
                  <a16:creationId xmlns:a16="http://schemas.microsoft.com/office/drawing/2014/main" id="{D8A4F12F-A2F4-A533-63C2-3BE885A5837A}"/>
                </a:ext>
              </a:extLst>
            </p:cNvPr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880;p51">
              <a:extLst>
                <a:ext uri="{FF2B5EF4-FFF2-40B4-BE49-F238E27FC236}">
                  <a16:creationId xmlns:a16="http://schemas.microsoft.com/office/drawing/2014/main" id="{1373673C-38FF-D599-61E5-E94DD617018B}"/>
                </a:ext>
              </a:extLst>
            </p:cNvPr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881;p51">
              <a:extLst>
                <a:ext uri="{FF2B5EF4-FFF2-40B4-BE49-F238E27FC236}">
                  <a16:creationId xmlns:a16="http://schemas.microsoft.com/office/drawing/2014/main" id="{D55437F9-19BE-FD03-619F-05C117D591AC}"/>
                </a:ext>
              </a:extLst>
            </p:cNvPr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882;p51">
              <a:extLst>
                <a:ext uri="{FF2B5EF4-FFF2-40B4-BE49-F238E27FC236}">
                  <a16:creationId xmlns:a16="http://schemas.microsoft.com/office/drawing/2014/main" id="{39111608-949A-938C-368E-D5C25887CB88}"/>
                </a:ext>
              </a:extLst>
            </p:cNvPr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883;p51">
              <a:extLst>
                <a:ext uri="{FF2B5EF4-FFF2-40B4-BE49-F238E27FC236}">
                  <a16:creationId xmlns:a16="http://schemas.microsoft.com/office/drawing/2014/main" id="{A0B86A0A-3619-C6A5-020B-A01E65C575A3}"/>
                </a:ext>
              </a:extLst>
            </p:cNvPr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884;p51">
              <a:extLst>
                <a:ext uri="{FF2B5EF4-FFF2-40B4-BE49-F238E27FC236}">
                  <a16:creationId xmlns:a16="http://schemas.microsoft.com/office/drawing/2014/main" id="{D927D174-9868-05A9-27C5-D943C89C1184}"/>
                </a:ext>
              </a:extLst>
            </p:cNvPr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885;p51">
              <a:extLst>
                <a:ext uri="{FF2B5EF4-FFF2-40B4-BE49-F238E27FC236}">
                  <a16:creationId xmlns:a16="http://schemas.microsoft.com/office/drawing/2014/main" id="{7C03A759-AC4D-4E70-4696-DE58091BE814}"/>
                </a:ext>
              </a:extLst>
            </p:cNvPr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886;p51">
              <a:extLst>
                <a:ext uri="{FF2B5EF4-FFF2-40B4-BE49-F238E27FC236}">
                  <a16:creationId xmlns:a16="http://schemas.microsoft.com/office/drawing/2014/main" id="{8471BCB9-A1DA-18C2-71F2-E0FE89F70CFB}"/>
                </a:ext>
              </a:extLst>
            </p:cNvPr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887;p51">
              <a:extLst>
                <a:ext uri="{FF2B5EF4-FFF2-40B4-BE49-F238E27FC236}">
                  <a16:creationId xmlns:a16="http://schemas.microsoft.com/office/drawing/2014/main" id="{CEDB7A53-B20D-17E5-EFB2-17A0E73EF81E}"/>
                </a:ext>
              </a:extLst>
            </p:cNvPr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888;p51">
              <a:extLst>
                <a:ext uri="{FF2B5EF4-FFF2-40B4-BE49-F238E27FC236}">
                  <a16:creationId xmlns:a16="http://schemas.microsoft.com/office/drawing/2014/main" id="{E4707A02-0314-9E24-3B7D-33BD77E288B1}"/>
                </a:ext>
              </a:extLst>
            </p:cNvPr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889;p51">
              <a:extLst>
                <a:ext uri="{FF2B5EF4-FFF2-40B4-BE49-F238E27FC236}">
                  <a16:creationId xmlns:a16="http://schemas.microsoft.com/office/drawing/2014/main" id="{BC1B5196-0863-0A4C-CB0D-75A970170D0E}"/>
                </a:ext>
              </a:extLst>
            </p:cNvPr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890;p51">
              <a:extLst>
                <a:ext uri="{FF2B5EF4-FFF2-40B4-BE49-F238E27FC236}">
                  <a16:creationId xmlns:a16="http://schemas.microsoft.com/office/drawing/2014/main" id="{6B2A0746-067D-21AC-F460-1FB3B4FDA058}"/>
                </a:ext>
              </a:extLst>
            </p:cNvPr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891;p51">
              <a:extLst>
                <a:ext uri="{FF2B5EF4-FFF2-40B4-BE49-F238E27FC236}">
                  <a16:creationId xmlns:a16="http://schemas.microsoft.com/office/drawing/2014/main" id="{C2AA68CA-AB5F-614C-784D-224B85D24EAF}"/>
                </a:ext>
              </a:extLst>
            </p:cNvPr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892;p51">
              <a:extLst>
                <a:ext uri="{FF2B5EF4-FFF2-40B4-BE49-F238E27FC236}">
                  <a16:creationId xmlns:a16="http://schemas.microsoft.com/office/drawing/2014/main" id="{0E308317-6E52-48F9-0FD8-4E76728DB604}"/>
                </a:ext>
              </a:extLst>
            </p:cNvPr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893;p51">
              <a:extLst>
                <a:ext uri="{FF2B5EF4-FFF2-40B4-BE49-F238E27FC236}">
                  <a16:creationId xmlns:a16="http://schemas.microsoft.com/office/drawing/2014/main" id="{069595EB-D4D1-1E1B-0F2A-31D3C3E445A1}"/>
                </a:ext>
              </a:extLst>
            </p:cNvPr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894;p51">
              <a:extLst>
                <a:ext uri="{FF2B5EF4-FFF2-40B4-BE49-F238E27FC236}">
                  <a16:creationId xmlns:a16="http://schemas.microsoft.com/office/drawing/2014/main" id="{F9D5496D-85F6-820F-5CD1-65F21A07BEE3}"/>
                </a:ext>
              </a:extLst>
            </p:cNvPr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895;p51">
              <a:extLst>
                <a:ext uri="{FF2B5EF4-FFF2-40B4-BE49-F238E27FC236}">
                  <a16:creationId xmlns:a16="http://schemas.microsoft.com/office/drawing/2014/main" id="{A024D0B0-08B5-4579-9518-0AC274AB9B94}"/>
                </a:ext>
              </a:extLst>
            </p:cNvPr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896;p51">
              <a:extLst>
                <a:ext uri="{FF2B5EF4-FFF2-40B4-BE49-F238E27FC236}">
                  <a16:creationId xmlns:a16="http://schemas.microsoft.com/office/drawing/2014/main" id="{BBFECD00-9BF5-AEDD-E44B-87E426D6F9B7}"/>
                </a:ext>
              </a:extLst>
            </p:cNvPr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897;p51">
              <a:extLst>
                <a:ext uri="{FF2B5EF4-FFF2-40B4-BE49-F238E27FC236}">
                  <a16:creationId xmlns:a16="http://schemas.microsoft.com/office/drawing/2014/main" id="{5002EBCC-1358-E188-9D0D-03828FF8B973}"/>
                </a:ext>
              </a:extLst>
            </p:cNvPr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898;p51">
              <a:extLst>
                <a:ext uri="{FF2B5EF4-FFF2-40B4-BE49-F238E27FC236}">
                  <a16:creationId xmlns:a16="http://schemas.microsoft.com/office/drawing/2014/main" id="{19B5CE1B-7D2F-A177-DD42-CC0730A7A8C5}"/>
                </a:ext>
              </a:extLst>
            </p:cNvPr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899;p51">
              <a:extLst>
                <a:ext uri="{FF2B5EF4-FFF2-40B4-BE49-F238E27FC236}">
                  <a16:creationId xmlns:a16="http://schemas.microsoft.com/office/drawing/2014/main" id="{8309B476-E865-12AD-6EF8-04A8CC13C8E1}"/>
                </a:ext>
              </a:extLst>
            </p:cNvPr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900;p51">
              <a:extLst>
                <a:ext uri="{FF2B5EF4-FFF2-40B4-BE49-F238E27FC236}">
                  <a16:creationId xmlns:a16="http://schemas.microsoft.com/office/drawing/2014/main" id="{F777D828-BFC3-4388-E406-5A9343CECCBB}"/>
                </a:ext>
              </a:extLst>
            </p:cNvPr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901;p51">
              <a:extLst>
                <a:ext uri="{FF2B5EF4-FFF2-40B4-BE49-F238E27FC236}">
                  <a16:creationId xmlns:a16="http://schemas.microsoft.com/office/drawing/2014/main" id="{D25F11A0-3332-702B-FDCF-025E2B8732EA}"/>
                </a:ext>
              </a:extLst>
            </p:cNvPr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902;p51">
              <a:extLst>
                <a:ext uri="{FF2B5EF4-FFF2-40B4-BE49-F238E27FC236}">
                  <a16:creationId xmlns:a16="http://schemas.microsoft.com/office/drawing/2014/main" id="{F094F378-0541-AF8A-65BE-B55F5E9483BD}"/>
                </a:ext>
              </a:extLst>
            </p:cNvPr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903;p51">
              <a:extLst>
                <a:ext uri="{FF2B5EF4-FFF2-40B4-BE49-F238E27FC236}">
                  <a16:creationId xmlns:a16="http://schemas.microsoft.com/office/drawing/2014/main" id="{EF92F0E2-AE7F-48CE-5B13-4858C3B9C61B}"/>
                </a:ext>
              </a:extLst>
            </p:cNvPr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904;p51">
              <a:extLst>
                <a:ext uri="{FF2B5EF4-FFF2-40B4-BE49-F238E27FC236}">
                  <a16:creationId xmlns:a16="http://schemas.microsoft.com/office/drawing/2014/main" id="{4397ACBE-B770-5E2D-047E-8ED30357FC8A}"/>
                </a:ext>
              </a:extLst>
            </p:cNvPr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905;p51">
              <a:extLst>
                <a:ext uri="{FF2B5EF4-FFF2-40B4-BE49-F238E27FC236}">
                  <a16:creationId xmlns:a16="http://schemas.microsoft.com/office/drawing/2014/main" id="{5139A1C9-BDD9-575C-6C9F-C0CCCEFFE49E}"/>
                </a:ext>
              </a:extLst>
            </p:cNvPr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906;p51">
              <a:extLst>
                <a:ext uri="{FF2B5EF4-FFF2-40B4-BE49-F238E27FC236}">
                  <a16:creationId xmlns:a16="http://schemas.microsoft.com/office/drawing/2014/main" id="{9936B398-9FD3-D39F-B3C9-A10E3ECB5B69}"/>
                </a:ext>
              </a:extLst>
            </p:cNvPr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907;p51">
              <a:extLst>
                <a:ext uri="{FF2B5EF4-FFF2-40B4-BE49-F238E27FC236}">
                  <a16:creationId xmlns:a16="http://schemas.microsoft.com/office/drawing/2014/main" id="{20F197DD-808E-1786-1B2A-D1A95CA8A0CB}"/>
                </a:ext>
              </a:extLst>
            </p:cNvPr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908;p51">
              <a:extLst>
                <a:ext uri="{FF2B5EF4-FFF2-40B4-BE49-F238E27FC236}">
                  <a16:creationId xmlns:a16="http://schemas.microsoft.com/office/drawing/2014/main" id="{F8B2811B-58BE-C53C-F283-CFD06567E430}"/>
                </a:ext>
              </a:extLst>
            </p:cNvPr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909;p51">
              <a:extLst>
                <a:ext uri="{FF2B5EF4-FFF2-40B4-BE49-F238E27FC236}">
                  <a16:creationId xmlns:a16="http://schemas.microsoft.com/office/drawing/2014/main" id="{625386F8-CC14-5195-BC06-198B08F437FE}"/>
                </a:ext>
              </a:extLst>
            </p:cNvPr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910;p51">
              <a:extLst>
                <a:ext uri="{FF2B5EF4-FFF2-40B4-BE49-F238E27FC236}">
                  <a16:creationId xmlns:a16="http://schemas.microsoft.com/office/drawing/2014/main" id="{7C6C0850-55A7-7143-FC40-AAC1DAC256DA}"/>
                </a:ext>
              </a:extLst>
            </p:cNvPr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911;p51">
              <a:extLst>
                <a:ext uri="{FF2B5EF4-FFF2-40B4-BE49-F238E27FC236}">
                  <a16:creationId xmlns:a16="http://schemas.microsoft.com/office/drawing/2014/main" id="{1CC912C1-4119-43C7-5351-7B353F743E5C}"/>
                </a:ext>
              </a:extLst>
            </p:cNvPr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912;p51">
              <a:extLst>
                <a:ext uri="{FF2B5EF4-FFF2-40B4-BE49-F238E27FC236}">
                  <a16:creationId xmlns:a16="http://schemas.microsoft.com/office/drawing/2014/main" id="{A28D8938-91BD-0A87-08BF-B00CE7C66C62}"/>
                </a:ext>
              </a:extLst>
            </p:cNvPr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913;p51">
              <a:extLst>
                <a:ext uri="{FF2B5EF4-FFF2-40B4-BE49-F238E27FC236}">
                  <a16:creationId xmlns:a16="http://schemas.microsoft.com/office/drawing/2014/main" id="{029225E3-285D-57DA-E8B4-5F5F5BBF2962}"/>
                </a:ext>
              </a:extLst>
            </p:cNvPr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914;p51">
              <a:extLst>
                <a:ext uri="{FF2B5EF4-FFF2-40B4-BE49-F238E27FC236}">
                  <a16:creationId xmlns:a16="http://schemas.microsoft.com/office/drawing/2014/main" id="{05D80F8A-DC2F-8099-F6D8-6CB9C0F7C8A1}"/>
                </a:ext>
              </a:extLst>
            </p:cNvPr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915;p51">
              <a:extLst>
                <a:ext uri="{FF2B5EF4-FFF2-40B4-BE49-F238E27FC236}">
                  <a16:creationId xmlns:a16="http://schemas.microsoft.com/office/drawing/2014/main" id="{0290BD0A-CFE9-9FFB-703B-E7892077009C}"/>
                </a:ext>
              </a:extLst>
            </p:cNvPr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916;p51">
              <a:extLst>
                <a:ext uri="{FF2B5EF4-FFF2-40B4-BE49-F238E27FC236}">
                  <a16:creationId xmlns:a16="http://schemas.microsoft.com/office/drawing/2014/main" id="{8240BEBA-2251-5F11-0A6C-7DB9447F3F40}"/>
                </a:ext>
              </a:extLst>
            </p:cNvPr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917;p51">
              <a:extLst>
                <a:ext uri="{FF2B5EF4-FFF2-40B4-BE49-F238E27FC236}">
                  <a16:creationId xmlns:a16="http://schemas.microsoft.com/office/drawing/2014/main" id="{7F201C93-D061-67C7-EAD3-B986D4664638}"/>
                </a:ext>
              </a:extLst>
            </p:cNvPr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918;p51">
              <a:extLst>
                <a:ext uri="{FF2B5EF4-FFF2-40B4-BE49-F238E27FC236}">
                  <a16:creationId xmlns:a16="http://schemas.microsoft.com/office/drawing/2014/main" id="{4C1E53BC-7D8C-06C8-9D2D-F1A93C5FD3ED}"/>
                </a:ext>
              </a:extLst>
            </p:cNvPr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919;p51">
              <a:extLst>
                <a:ext uri="{FF2B5EF4-FFF2-40B4-BE49-F238E27FC236}">
                  <a16:creationId xmlns:a16="http://schemas.microsoft.com/office/drawing/2014/main" id="{887162DD-B6A6-7AF9-C3DE-B52EBA92CA41}"/>
                </a:ext>
              </a:extLst>
            </p:cNvPr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920;p51">
              <a:extLst>
                <a:ext uri="{FF2B5EF4-FFF2-40B4-BE49-F238E27FC236}">
                  <a16:creationId xmlns:a16="http://schemas.microsoft.com/office/drawing/2014/main" id="{E61BA6D0-B55B-DD9F-D689-30F5323D2F63}"/>
                </a:ext>
              </a:extLst>
            </p:cNvPr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921;p51">
              <a:extLst>
                <a:ext uri="{FF2B5EF4-FFF2-40B4-BE49-F238E27FC236}">
                  <a16:creationId xmlns:a16="http://schemas.microsoft.com/office/drawing/2014/main" id="{F809A76E-E7E5-4489-78FB-1EA8F8F1D4BF}"/>
                </a:ext>
              </a:extLst>
            </p:cNvPr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922;p51">
              <a:extLst>
                <a:ext uri="{FF2B5EF4-FFF2-40B4-BE49-F238E27FC236}">
                  <a16:creationId xmlns:a16="http://schemas.microsoft.com/office/drawing/2014/main" id="{1DC2418C-4554-9C6C-CEB0-346ECC157869}"/>
                </a:ext>
              </a:extLst>
            </p:cNvPr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923;p51">
              <a:extLst>
                <a:ext uri="{FF2B5EF4-FFF2-40B4-BE49-F238E27FC236}">
                  <a16:creationId xmlns:a16="http://schemas.microsoft.com/office/drawing/2014/main" id="{D34CDBC4-37AD-11D5-A516-406495F7881A}"/>
                </a:ext>
              </a:extLst>
            </p:cNvPr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924;p51">
              <a:extLst>
                <a:ext uri="{FF2B5EF4-FFF2-40B4-BE49-F238E27FC236}">
                  <a16:creationId xmlns:a16="http://schemas.microsoft.com/office/drawing/2014/main" id="{1194CD3A-C5C7-9935-A80F-EBD4D0DC8D5C}"/>
                </a:ext>
              </a:extLst>
            </p:cNvPr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925;p51">
              <a:extLst>
                <a:ext uri="{FF2B5EF4-FFF2-40B4-BE49-F238E27FC236}">
                  <a16:creationId xmlns:a16="http://schemas.microsoft.com/office/drawing/2014/main" id="{C26EC7DB-A3E1-5070-4EB1-7DBB7436B5A4}"/>
                </a:ext>
              </a:extLst>
            </p:cNvPr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926;p51">
              <a:extLst>
                <a:ext uri="{FF2B5EF4-FFF2-40B4-BE49-F238E27FC236}">
                  <a16:creationId xmlns:a16="http://schemas.microsoft.com/office/drawing/2014/main" id="{64B22AFC-11A5-BA6E-9240-76EE4852A20C}"/>
                </a:ext>
              </a:extLst>
            </p:cNvPr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927;p51">
              <a:extLst>
                <a:ext uri="{FF2B5EF4-FFF2-40B4-BE49-F238E27FC236}">
                  <a16:creationId xmlns:a16="http://schemas.microsoft.com/office/drawing/2014/main" id="{2197DA9C-C01D-8FBB-D468-6490F51C7529}"/>
                </a:ext>
              </a:extLst>
            </p:cNvPr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928;p51">
              <a:extLst>
                <a:ext uri="{FF2B5EF4-FFF2-40B4-BE49-F238E27FC236}">
                  <a16:creationId xmlns:a16="http://schemas.microsoft.com/office/drawing/2014/main" id="{A69A7116-3477-4386-FD61-FDF1660AE373}"/>
                </a:ext>
              </a:extLst>
            </p:cNvPr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929;p51">
              <a:extLst>
                <a:ext uri="{FF2B5EF4-FFF2-40B4-BE49-F238E27FC236}">
                  <a16:creationId xmlns:a16="http://schemas.microsoft.com/office/drawing/2014/main" id="{1B14769E-213C-90F8-6280-8D01382D4B1F}"/>
                </a:ext>
              </a:extLst>
            </p:cNvPr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3" name="Google Shape;13435;p76">
            <a:extLst>
              <a:ext uri="{FF2B5EF4-FFF2-40B4-BE49-F238E27FC236}">
                <a16:creationId xmlns:a16="http://schemas.microsoft.com/office/drawing/2014/main" id="{D5A6AFDC-0D26-51B5-4A0A-1D8250CF69FB}"/>
              </a:ext>
            </a:extLst>
          </p:cNvPr>
          <p:cNvGrpSpPr/>
          <p:nvPr/>
        </p:nvGrpSpPr>
        <p:grpSpPr>
          <a:xfrm>
            <a:off x="2293090" y="2489398"/>
            <a:ext cx="241337" cy="283347"/>
            <a:chOff x="5648375" y="3804850"/>
            <a:chExt cx="483125" cy="483125"/>
          </a:xfrm>
          <a:solidFill>
            <a:schemeClr val="tx2"/>
          </a:solidFill>
        </p:grpSpPr>
        <p:sp>
          <p:nvSpPr>
            <p:cNvPr id="2554" name="Google Shape;13436;p76">
              <a:extLst>
                <a:ext uri="{FF2B5EF4-FFF2-40B4-BE49-F238E27FC236}">
                  <a16:creationId xmlns:a16="http://schemas.microsoft.com/office/drawing/2014/main" id="{32693CC2-2777-42E2-D5DB-1E9996EC545A}"/>
                </a:ext>
              </a:extLst>
            </p:cNvPr>
            <p:cNvSpPr/>
            <p:nvPr/>
          </p:nvSpPr>
          <p:spPr>
            <a:xfrm>
              <a:off x="5648375" y="38048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2"/>
                  </a:moveTo>
                  <a:cubicBezTo>
                    <a:pt x="14367" y="1132"/>
                    <a:pt x="18192" y="4958"/>
                    <a:pt x="18192" y="9662"/>
                  </a:cubicBezTo>
                  <a:cubicBezTo>
                    <a:pt x="18192" y="14367"/>
                    <a:pt x="14367" y="18192"/>
                    <a:pt x="9662" y="18192"/>
                  </a:cubicBezTo>
                  <a:cubicBezTo>
                    <a:pt x="4958" y="18192"/>
                    <a:pt x="1132" y="14367"/>
                    <a:pt x="1132" y="9662"/>
                  </a:cubicBezTo>
                  <a:cubicBezTo>
                    <a:pt x="1132" y="4958"/>
                    <a:pt x="4958" y="1132"/>
                    <a:pt x="9662" y="1132"/>
                  </a:cubicBezTo>
                  <a:close/>
                  <a:moveTo>
                    <a:pt x="9662" y="0"/>
                  </a:moveTo>
                  <a:cubicBezTo>
                    <a:pt x="7093" y="0"/>
                    <a:pt x="4668" y="1009"/>
                    <a:pt x="2838" y="2838"/>
                  </a:cubicBezTo>
                  <a:cubicBezTo>
                    <a:pt x="1009" y="4668"/>
                    <a:pt x="0" y="7093"/>
                    <a:pt x="0" y="9662"/>
                  </a:cubicBezTo>
                  <a:cubicBezTo>
                    <a:pt x="0" y="12232"/>
                    <a:pt x="1009" y="14657"/>
                    <a:pt x="2838" y="16486"/>
                  </a:cubicBezTo>
                  <a:cubicBezTo>
                    <a:pt x="4668" y="18316"/>
                    <a:pt x="7093" y="19325"/>
                    <a:pt x="9662" y="19325"/>
                  </a:cubicBezTo>
                  <a:cubicBezTo>
                    <a:pt x="12232" y="19325"/>
                    <a:pt x="14656" y="18316"/>
                    <a:pt x="16486" y="16486"/>
                  </a:cubicBezTo>
                  <a:cubicBezTo>
                    <a:pt x="18316" y="14657"/>
                    <a:pt x="19325" y="12232"/>
                    <a:pt x="19325" y="9662"/>
                  </a:cubicBezTo>
                  <a:cubicBezTo>
                    <a:pt x="19325" y="7093"/>
                    <a:pt x="18316" y="4668"/>
                    <a:pt x="16486" y="2838"/>
                  </a:cubicBezTo>
                  <a:cubicBezTo>
                    <a:pt x="14656" y="1009"/>
                    <a:pt x="12232" y="0"/>
                    <a:pt x="9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55" name="Google Shape;13437;p76">
              <a:extLst>
                <a:ext uri="{FF2B5EF4-FFF2-40B4-BE49-F238E27FC236}">
                  <a16:creationId xmlns:a16="http://schemas.microsoft.com/office/drawing/2014/main" id="{40161736-2F43-F3F1-CC23-245C63C9B701}"/>
                </a:ext>
              </a:extLst>
            </p:cNvPr>
            <p:cNvSpPr/>
            <p:nvPr/>
          </p:nvSpPr>
          <p:spPr>
            <a:xfrm>
              <a:off x="576257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56" name="Google Shape;13438;p76">
              <a:extLst>
                <a:ext uri="{FF2B5EF4-FFF2-40B4-BE49-F238E27FC236}">
                  <a16:creationId xmlns:a16="http://schemas.microsoft.com/office/drawing/2014/main" id="{D5121C27-2B0D-B840-30F5-75B3DA139CE6}"/>
                </a:ext>
              </a:extLst>
            </p:cNvPr>
            <p:cNvSpPr/>
            <p:nvPr/>
          </p:nvSpPr>
          <p:spPr>
            <a:xfrm>
              <a:off x="5932425" y="3947300"/>
              <a:ext cx="88250" cy="85000"/>
            </a:xfrm>
            <a:custGeom>
              <a:avLst/>
              <a:gdLst/>
              <a:ahLst/>
              <a:cxnLst/>
              <a:rect l="l" t="t" r="r" b="b"/>
              <a:pathLst>
                <a:path w="3530" h="3400" extrusionOk="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57" name="Google Shape;13439;p76">
              <a:extLst>
                <a:ext uri="{FF2B5EF4-FFF2-40B4-BE49-F238E27FC236}">
                  <a16:creationId xmlns:a16="http://schemas.microsoft.com/office/drawing/2014/main" id="{F841419D-4DB9-F0F6-19B2-40EC1844BA75}"/>
                </a:ext>
              </a:extLst>
            </p:cNvPr>
            <p:cNvSpPr/>
            <p:nvPr/>
          </p:nvSpPr>
          <p:spPr>
            <a:xfrm>
              <a:off x="5762575" y="4060600"/>
              <a:ext cx="254801" cy="141550"/>
            </a:xfrm>
            <a:custGeom>
              <a:avLst/>
              <a:gdLst/>
              <a:ahLst/>
              <a:cxnLst/>
              <a:rect l="l" t="t" r="r" b="b"/>
              <a:pathLst>
                <a:path w="10192" h="5662" extrusionOk="0">
                  <a:moveTo>
                    <a:pt x="9017" y="1132"/>
                  </a:moveTo>
                  <a:cubicBezTo>
                    <a:pt x="8736" y="3083"/>
                    <a:pt x="7066" y="4529"/>
                    <a:pt x="5094" y="4529"/>
                  </a:cubicBezTo>
                  <a:cubicBezTo>
                    <a:pt x="3123" y="4529"/>
                    <a:pt x="1453" y="3083"/>
                    <a:pt x="1172" y="1132"/>
                  </a:cubicBezTo>
                  <a:close/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3373"/>
                    <a:pt x="2286" y="5662"/>
                    <a:pt x="5094" y="5662"/>
                  </a:cubicBezTo>
                  <a:cubicBezTo>
                    <a:pt x="7905" y="5662"/>
                    <a:pt x="10191" y="3373"/>
                    <a:pt x="10191" y="565"/>
                  </a:cubicBezTo>
                  <a:cubicBezTo>
                    <a:pt x="10191" y="251"/>
                    <a:pt x="9938" y="0"/>
                    <a:pt x="96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58" name="Google Shape;13355;p76">
            <a:extLst>
              <a:ext uri="{FF2B5EF4-FFF2-40B4-BE49-F238E27FC236}">
                <a16:creationId xmlns:a16="http://schemas.microsoft.com/office/drawing/2014/main" id="{E846D033-BA2E-FF09-B484-03288647FE4D}"/>
              </a:ext>
            </a:extLst>
          </p:cNvPr>
          <p:cNvGrpSpPr/>
          <p:nvPr/>
        </p:nvGrpSpPr>
        <p:grpSpPr>
          <a:xfrm>
            <a:off x="3240416" y="2253287"/>
            <a:ext cx="275929" cy="291325"/>
            <a:chOff x="1487200" y="2615925"/>
            <a:chExt cx="483125" cy="483150"/>
          </a:xfrm>
          <a:solidFill>
            <a:schemeClr val="tx2"/>
          </a:solidFill>
        </p:grpSpPr>
        <p:sp>
          <p:nvSpPr>
            <p:cNvPr id="2559" name="Google Shape;13356;p76">
              <a:extLst>
                <a:ext uri="{FF2B5EF4-FFF2-40B4-BE49-F238E27FC236}">
                  <a16:creationId xmlns:a16="http://schemas.microsoft.com/office/drawing/2014/main" id="{22CA682C-6D3B-06D0-796A-3CA87E6565CE}"/>
                </a:ext>
              </a:extLst>
            </p:cNvPr>
            <p:cNvSpPr/>
            <p:nvPr/>
          </p:nvSpPr>
          <p:spPr>
            <a:xfrm>
              <a:off x="1601400" y="28442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2" name="Google Shape;13357;p76">
              <a:extLst>
                <a:ext uri="{FF2B5EF4-FFF2-40B4-BE49-F238E27FC236}">
                  <a16:creationId xmlns:a16="http://schemas.microsoft.com/office/drawing/2014/main" id="{29EA0570-618B-D9DC-B45F-D15AB493020D}"/>
                </a:ext>
              </a:extLst>
            </p:cNvPr>
            <p:cNvSpPr/>
            <p:nvPr/>
          </p:nvSpPr>
          <p:spPr>
            <a:xfrm>
              <a:off x="1487200" y="2731050"/>
              <a:ext cx="483125" cy="368025"/>
            </a:xfrm>
            <a:custGeom>
              <a:avLst/>
              <a:gdLst/>
              <a:ahLst/>
              <a:cxnLst/>
              <a:rect l="l" t="t" r="r" b="b"/>
              <a:pathLst>
                <a:path w="19325" h="14721" extrusionOk="0">
                  <a:moveTo>
                    <a:pt x="4566" y="1232"/>
                  </a:moveTo>
                  <a:cubicBezTo>
                    <a:pt x="4994" y="1386"/>
                    <a:pt x="5342" y="1703"/>
                    <a:pt x="5535" y="2117"/>
                  </a:cubicBezTo>
                  <a:cubicBezTo>
                    <a:pt x="5630" y="2320"/>
                    <a:pt x="5833" y="2444"/>
                    <a:pt x="6050" y="2444"/>
                  </a:cubicBezTo>
                  <a:cubicBezTo>
                    <a:pt x="6094" y="2444"/>
                    <a:pt x="6139" y="2439"/>
                    <a:pt x="6184" y="2428"/>
                  </a:cubicBezTo>
                  <a:cubicBezTo>
                    <a:pt x="6580" y="2322"/>
                    <a:pt x="6987" y="2268"/>
                    <a:pt x="7398" y="2265"/>
                  </a:cubicBezTo>
                  <a:lnTo>
                    <a:pt x="11927" y="2265"/>
                  </a:lnTo>
                  <a:cubicBezTo>
                    <a:pt x="14738" y="2265"/>
                    <a:pt x="17024" y="4551"/>
                    <a:pt x="17024" y="7362"/>
                  </a:cubicBezTo>
                  <a:cubicBezTo>
                    <a:pt x="17021" y="9385"/>
                    <a:pt x="15819" y="11215"/>
                    <a:pt x="13965" y="12024"/>
                  </a:cubicBezTo>
                  <a:cubicBezTo>
                    <a:pt x="13760" y="12114"/>
                    <a:pt x="13624" y="12320"/>
                    <a:pt x="13627" y="12543"/>
                  </a:cubicBezTo>
                  <a:lnTo>
                    <a:pt x="13627" y="13588"/>
                  </a:lnTo>
                  <a:lnTo>
                    <a:pt x="12495" y="13588"/>
                  </a:lnTo>
                  <a:lnTo>
                    <a:pt x="12495" y="13023"/>
                  </a:lnTo>
                  <a:cubicBezTo>
                    <a:pt x="12495" y="12709"/>
                    <a:pt x="12241" y="12456"/>
                    <a:pt x="11927" y="12456"/>
                  </a:cubicBezTo>
                  <a:lnTo>
                    <a:pt x="7398" y="12456"/>
                  </a:lnTo>
                  <a:cubicBezTo>
                    <a:pt x="7084" y="12456"/>
                    <a:pt x="6833" y="12709"/>
                    <a:pt x="6833" y="13023"/>
                  </a:cubicBezTo>
                  <a:lnTo>
                    <a:pt x="6833" y="13588"/>
                  </a:lnTo>
                  <a:lnTo>
                    <a:pt x="5701" y="13588"/>
                  </a:lnTo>
                  <a:lnTo>
                    <a:pt x="5701" y="12537"/>
                  </a:lnTo>
                  <a:cubicBezTo>
                    <a:pt x="5698" y="12314"/>
                    <a:pt x="5565" y="12108"/>
                    <a:pt x="5360" y="12021"/>
                  </a:cubicBezTo>
                  <a:cubicBezTo>
                    <a:pt x="4185" y="11508"/>
                    <a:pt x="3249" y="10572"/>
                    <a:pt x="2733" y="9400"/>
                  </a:cubicBezTo>
                  <a:cubicBezTo>
                    <a:pt x="2642" y="9192"/>
                    <a:pt x="2440" y="9059"/>
                    <a:pt x="2213" y="9059"/>
                  </a:cubicBezTo>
                  <a:lnTo>
                    <a:pt x="1132" y="9059"/>
                  </a:lnTo>
                  <a:lnTo>
                    <a:pt x="1132" y="6794"/>
                  </a:lnTo>
                  <a:lnTo>
                    <a:pt x="1851" y="6794"/>
                  </a:lnTo>
                  <a:cubicBezTo>
                    <a:pt x="2120" y="6794"/>
                    <a:pt x="2349" y="6604"/>
                    <a:pt x="2404" y="6341"/>
                  </a:cubicBezTo>
                  <a:cubicBezTo>
                    <a:pt x="2651" y="5130"/>
                    <a:pt x="3349" y="4046"/>
                    <a:pt x="4369" y="3286"/>
                  </a:cubicBezTo>
                  <a:cubicBezTo>
                    <a:pt x="4566" y="3138"/>
                    <a:pt x="4644" y="2884"/>
                    <a:pt x="4569" y="2652"/>
                  </a:cubicBezTo>
                  <a:lnTo>
                    <a:pt x="4566" y="2645"/>
                  </a:lnTo>
                  <a:lnTo>
                    <a:pt x="4566" y="1232"/>
                  </a:lnTo>
                  <a:close/>
                  <a:moveTo>
                    <a:pt x="4001" y="0"/>
                  </a:moveTo>
                  <a:cubicBezTo>
                    <a:pt x="3687" y="0"/>
                    <a:pt x="3436" y="254"/>
                    <a:pt x="3436" y="568"/>
                  </a:cubicBezTo>
                  <a:lnTo>
                    <a:pt x="3436" y="2582"/>
                  </a:lnTo>
                  <a:cubicBezTo>
                    <a:pt x="2461" y="3379"/>
                    <a:pt x="1754" y="4454"/>
                    <a:pt x="1407" y="5662"/>
                  </a:cubicBezTo>
                  <a:lnTo>
                    <a:pt x="568" y="5662"/>
                  </a:lnTo>
                  <a:cubicBezTo>
                    <a:pt x="254" y="5662"/>
                    <a:pt x="0" y="5916"/>
                    <a:pt x="0" y="6230"/>
                  </a:cubicBezTo>
                  <a:lnTo>
                    <a:pt x="0" y="9626"/>
                  </a:lnTo>
                  <a:cubicBezTo>
                    <a:pt x="0" y="9937"/>
                    <a:pt x="254" y="10191"/>
                    <a:pt x="568" y="10191"/>
                  </a:cubicBezTo>
                  <a:lnTo>
                    <a:pt x="1857" y="10191"/>
                  </a:lnTo>
                  <a:cubicBezTo>
                    <a:pt x="2452" y="11357"/>
                    <a:pt x="3400" y="12302"/>
                    <a:pt x="4569" y="12897"/>
                  </a:cubicBezTo>
                  <a:lnTo>
                    <a:pt x="4569" y="14156"/>
                  </a:lnTo>
                  <a:cubicBezTo>
                    <a:pt x="4569" y="14467"/>
                    <a:pt x="4819" y="14720"/>
                    <a:pt x="5133" y="14720"/>
                  </a:cubicBezTo>
                  <a:lnTo>
                    <a:pt x="7398" y="14720"/>
                  </a:lnTo>
                  <a:cubicBezTo>
                    <a:pt x="7712" y="14720"/>
                    <a:pt x="7965" y="14467"/>
                    <a:pt x="7965" y="14156"/>
                  </a:cubicBezTo>
                  <a:lnTo>
                    <a:pt x="7965" y="13588"/>
                  </a:lnTo>
                  <a:lnTo>
                    <a:pt x="11362" y="13588"/>
                  </a:lnTo>
                  <a:lnTo>
                    <a:pt x="11362" y="14156"/>
                  </a:lnTo>
                  <a:cubicBezTo>
                    <a:pt x="11362" y="14467"/>
                    <a:pt x="11613" y="14720"/>
                    <a:pt x="11927" y="14720"/>
                  </a:cubicBezTo>
                  <a:lnTo>
                    <a:pt x="14192" y="14720"/>
                  </a:lnTo>
                  <a:cubicBezTo>
                    <a:pt x="14506" y="14720"/>
                    <a:pt x="14759" y="14467"/>
                    <a:pt x="14759" y="14156"/>
                  </a:cubicBezTo>
                  <a:lnTo>
                    <a:pt x="14759" y="12903"/>
                  </a:lnTo>
                  <a:cubicBezTo>
                    <a:pt x="16689" y="11915"/>
                    <a:pt x="17969" y="9998"/>
                    <a:pt x="18135" y="7839"/>
                  </a:cubicBezTo>
                  <a:cubicBezTo>
                    <a:pt x="18383" y="7754"/>
                    <a:pt x="18612" y="7618"/>
                    <a:pt x="18799" y="7437"/>
                  </a:cubicBezTo>
                  <a:cubicBezTo>
                    <a:pt x="19134" y="7123"/>
                    <a:pt x="19325" y="6685"/>
                    <a:pt x="19325" y="6230"/>
                  </a:cubicBezTo>
                  <a:lnTo>
                    <a:pt x="19325" y="5097"/>
                  </a:lnTo>
                  <a:cubicBezTo>
                    <a:pt x="19325" y="4783"/>
                    <a:pt x="19071" y="4530"/>
                    <a:pt x="18760" y="4530"/>
                  </a:cubicBezTo>
                  <a:cubicBezTo>
                    <a:pt x="18446" y="4530"/>
                    <a:pt x="18192" y="4783"/>
                    <a:pt x="18192" y="5097"/>
                  </a:cubicBezTo>
                  <a:lnTo>
                    <a:pt x="18192" y="6230"/>
                  </a:lnTo>
                  <a:cubicBezTo>
                    <a:pt x="18192" y="6332"/>
                    <a:pt x="18159" y="6435"/>
                    <a:pt x="18099" y="6522"/>
                  </a:cubicBezTo>
                  <a:cubicBezTo>
                    <a:pt x="17688" y="3482"/>
                    <a:pt x="15079" y="1133"/>
                    <a:pt x="11927" y="1133"/>
                  </a:cubicBezTo>
                  <a:lnTo>
                    <a:pt x="7398" y="1133"/>
                  </a:lnTo>
                  <a:cubicBezTo>
                    <a:pt x="7041" y="1136"/>
                    <a:pt x="6685" y="1169"/>
                    <a:pt x="6332" y="1238"/>
                  </a:cubicBezTo>
                  <a:cubicBezTo>
                    <a:pt x="5807" y="465"/>
                    <a:pt x="4934" y="3"/>
                    <a:pt x="4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3" name="Google Shape;13358;p76">
              <a:extLst>
                <a:ext uri="{FF2B5EF4-FFF2-40B4-BE49-F238E27FC236}">
                  <a16:creationId xmlns:a16="http://schemas.microsoft.com/office/drawing/2014/main" id="{A5F28452-26A1-4196-7B41-E6A2A50FF167}"/>
                </a:ext>
              </a:extLst>
            </p:cNvPr>
            <p:cNvSpPr/>
            <p:nvPr/>
          </p:nvSpPr>
          <p:spPr>
            <a:xfrm>
              <a:off x="1658025" y="2615925"/>
              <a:ext cx="141550" cy="143450"/>
            </a:xfrm>
            <a:custGeom>
              <a:avLst/>
              <a:gdLst/>
              <a:ahLst/>
              <a:cxnLst/>
              <a:rect l="l" t="t" r="r" b="b"/>
              <a:pathLst>
                <a:path w="5662" h="5738" extrusionOk="0">
                  <a:moveTo>
                    <a:pt x="2829" y="1133"/>
                  </a:moveTo>
                  <a:cubicBezTo>
                    <a:pt x="3750" y="1133"/>
                    <a:pt x="4529" y="1945"/>
                    <a:pt x="4529" y="2908"/>
                  </a:cubicBezTo>
                  <a:cubicBezTo>
                    <a:pt x="4526" y="3845"/>
                    <a:pt x="3768" y="4605"/>
                    <a:pt x="2829" y="4605"/>
                  </a:cubicBezTo>
                  <a:cubicBezTo>
                    <a:pt x="1890" y="4605"/>
                    <a:pt x="1132" y="3845"/>
                    <a:pt x="1132" y="2908"/>
                  </a:cubicBezTo>
                  <a:cubicBezTo>
                    <a:pt x="1132" y="1945"/>
                    <a:pt x="1908" y="1133"/>
                    <a:pt x="2829" y="1133"/>
                  </a:cubicBezTo>
                  <a:close/>
                  <a:moveTo>
                    <a:pt x="2829" y="1"/>
                  </a:moveTo>
                  <a:cubicBezTo>
                    <a:pt x="2075" y="1"/>
                    <a:pt x="1359" y="312"/>
                    <a:pt x="818" y="876"/>
                  </a:cubicBezTo>
                  <a:cubicBezTo>
                    <a:pt x="293" y="1423"/>
                    <a:pt x="0" y="2151"/>
                    <a:pt x="0" y="2908"/>
                  </a:cubicBezTo>
                  <a:cubicBezTo>
                    <a:pt x="0" y="4470"/>
                    <a:pt x="1265" y="5738"/>
                    <a:pt x="2829" y="5738"/>
                  </a:cubicBezTo>
                  <a:cubicBezTo>
                    <a:pt x="4393" y="5738"/>
                    <a:pt x="5662" y="4470"/>
                    <a:pt x="5662" y="2908"/>
                  </a:cubicBezTo>
                  <a:cubicBezTo>
                    <a:pt x="5659" y="2151"/>
                    <a:pt x="5366" y="1423"/>
                    <a:pt x="4840" y="876"/>
                  </a:cubicBezTo>
                  <a:cubicBezTo>
                    <a:pt x="4303" y="312"/>
                    <a:pt x="3584" y="1"/>
                    <a:pt x="2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14" name="Google Shape;13220;p76">
            <a:extLst>
              <a:ext uri="{FF2B5EF4-FFF2-40B4-BE49-F238E27FC236}">
                <a16:creationId xmlns:a16="http://schemas.microsoft.com/office/drawing/2014/main" id="{26246746-18E9-ACE0-834A-522C5E8D71B7}"/>
              </a:ext>
            </a:extLst>
          </p:cNvPr>
          <p:cNvGrpSpPr/>
          <p:nvPr/>
        </p:nvGrpSpPr>
        <p:grpSpPr>
          <a:xfrm>
            <a:off x="3973663" y="2384241"/>
            <a:ext cx="170516" cy="290807"/>
            <a:chOff x="3299850" y="238575"/>
            <a:chExt cx="427725" cy="482225"/>
          </a:xfrm>
          <a:solidFill>
            <a:schemeClr val="tx2"/>
          </a:solidFill>
        </p:grpSpPr>
        <p:sp>
          <p:nvSpPr>
            <p:cNvPr id="2115" name="Google Shape;13221;p76">
              <a:extLst>
                <a:ext uri="{FF2B5EF4-FFF2-40B4-BE49-F238E27FC236}">
                  <a16:creationId xmlns:a16="http://schemas.microsoft.com/office/drawing/2014/main" id="{617FF230-4B5C-5A94-D876-64A025D84A61}"/>
                </a:ext>
              </a:extLst>
            </p:cNvPr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>
                <a:solidFill>
                  <a:srgbClr val="435D74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2116" name="Google Shape;13222;p76">
              <a:extLst>
                <a:ext uri="{FF2B5EF4-FFF2-40B4-BE49-F238E27FC236}">
                  <a16:creationId xmlns:a16="http://schemas.microsoft.com/office/drawing/2014/main" id="{E1944CF1-F72E-B44B-8FD4-6E0DEA964986}"/>
                </a:ext>
              </a:extLst>
            </p:cNvPr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>
                <a:solidFill>
                  <a:srgbClr val="435D74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2117" name="Google Shape;13223;p76">
              <a:extLst>
                <a:ext uri="{FF2B5EF4-FFF2-40B4-BE49-F238E27FC236}">
                  <a16:creationId xmlns:a16="http://schemas.microsoft.com/office/drawing/2014/main" id="{081EDBD8-A0A2-DBC0-6830-AF3191B6855C}"/>
                </a:ext>
              </a:extLst>
            </p:cNvPr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>
                <a:solidFill>
                  <a:srgbClr val="435D74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2118" name="Google Shape;13224;p76">
              <a:extLst>
                <a:ext uri="{FF2B5EF4-FFF2-40B4-BE49-F238E27FC236}">
                  <a16:creationId xmlns:a16="http://schemas.microsoft.com/office/drawing/2014/main" id="{8FDD1473-036D-6B5C-2B84-34F6A7EDAB26}"/>
                </a:ext>
              </a:extLst>
            </p:cNvPr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>
                <a:solidFill>
                  <a:srgbClr val="435D74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2119" name="Google Shape;13225;p76">
              <a:extLst>
                <a:ext uri="{FF2B5EF4-FFF2-40B4-BE49-F238E27FC236}">
                  <a16:creationId xmlns:a16="http://schemas.microsoft.com/office/drawing/2014/main" id="{E4F9E97E-BC2E-A502-7088-89698F783C4A}"/>
                </a:ext>
              </a:extLst>
            </p:cNvPr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>
                <a:solidFill>
                  <a:srgbClr val="435D74"/>
                </a:solidFill>
                <a:latin typeface="Cooper Black" panose="0208090404030B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98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6DE85D6-5DA0-9DAD-FF96-DF743CC8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858" y="78041"/>
            <a:ext cx="2610283" cy="558957"/>
          </a:xfrm>
        </p:spPr>
        <p:txBody>
          <a:bodyPr/>
          <a:lstStyle/>
          <a:p>
            <a:r>
              <a:rPr lang="en" sz="36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Conclusão </a:t>
            </a:r>
            <a:endParaRPr lang="pt-BR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6CC826E-2C43-1654-D0E5-058BFB4D716C}"/>
              </a:ext>
            </a:extLst>
          </p:cNvPr>
          <p:cNvSpPr/>
          <p:nvPr/>
        </p:nvSpPr>
        <p:spPr>
          <a:xfrm>
            <a:off x="955171" y="1665649"/>
            <a:ext cx="1983238" cy="430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2">
                    <a:lumMod val="10000"/>
                  </a:schemeClr>
                </a:solidFill>
                <a:latin typeface="Cooper Black" panose="0208090404030B020404" pitchFamily="18" charset="0"/>
              </a:rPr>
              <a:t>Comunicação</a:t>
            </a:r>
          </a:p>
        </p:txBody>
      </p:sp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69CED45D-51A5-89C9-EDE3-959ECD0B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72" y="2379120"/>
            <a:ext cx="1159641" cy="1159641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FD6D2A9-DA40-EC24-E047-A16C59100102}"/>
              </a:ext>
            </a:extLst>
          </p:cNvPr>
          <p:cNvSpPr/>
          <p:nvPr/>
        </p:nvSpPr>
        <p:spPr>
          <a:xfrm>
            <a:off x="3588611" y="1665530"/>
            <a:ext cx="1966775" cy="430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err="1">
                <a:solidFill>
                  <a:schemeClr val="tx2">
                    <a:lumMod val="10000"/>
                  </a:schemeClr>
                </a:solidFill>
                <a:latin typeface="Cooper Black" panose="0208090404030B020404" pitchFamily="18" charset="0"/>
              </a:rPr>
              <a:t>FeedBacks</a:t>
            </a:r>
            <a:endParaRPr lang="pt-BR" sz="1800" dirty="0">
              <a:solidFill>
                <a:schemeClr val="tx2">
                  <a:lumMod val="1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5A66253-508B-A912-A40A-073CBF6A97FA}"/>
              </a:ext>
            </a:extLst>
          </p:cNvPr>
          <p:cNvSpPr/>
          <p:nvPr/>
        </p:nvSpPr>
        <p:spPr>
          <a:xfrm>
            <a:off x="5988121" y="1665530"/>
            <a:ext cx="2200708" cy="4301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2">
                    <a:lumMod val="10000"/>
                  </a:schemeClr>
                </a:solidFill>
                <a:latin typeface="Cooper Black" panose="0208090404030B020404" pitchFamily="18" charset="0"/>
              </a:rPr>
              <a:t>Profissionalismo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A9E1AA5-05D2-75C7-2CDF-4A2E43C71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504" y="2334446"/>
            <a:ext cx="1248988" cy="1248988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D9143DD5-0B55-F75F-1FEC-BFC74E1C4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140" y="2289735"/>
            <a:ext cx="1248988" cy="12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7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F30DCAAC-8275-7DA8-273F-AB462A0B7AFB}"/>
              </a:ext>
            </a:extLst>
          </p:cNvPr>
          <p:cNvSpPr txBox="1"/>
          <p:nvPr/>
        </p:nvSpPr>
        <p:spPr>
          <a:xfrm>
            <a:off x="1317128" y="502021"/>
            <a:ext cx="637002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0" b="1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Agradecemos</a:t>
            </a:r>
            <a:r>
              <a:rPr lang="en-US" sz="7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 a </a:t>
            </a:r>
            <a:r>
              <a:rPr lang="en-US" sz="7000" b="1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atenção</a:t>
            </a:r>
            <a:r>
              <a:rPr lang="en-US" sz="7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!​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3CB4227-3950-8F72-FF7C-459BFC168EE2}"/>
              </a:ext>
            </a:extLst>
          </p:cNvPr>
          <p:cNvSpPr txBox="1"/>
          <p:nvPr/>
        </p:nvSpPr>
        <p:spPr>
          <a:xfrm>
            <a:off x="3127263" y="2888012"/>
            <a:ext cx="2749756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" sz="1600" dirty="0">
                <a:solidFill>
                  <a:schemeClr val="dk2"/>
                </a:solidFill>
                <a:latin typeface="Cooper Black" panose="0208090404030B020404" pitchFamily="18" charset="0"/>
                <a:hlinkClick r:id="rId2"/>
              </a:rPr>
              <a:t>wineguard@sptech.com</a:t>
            </a:r>
            <a:r>
              <a:rPr lang="en" sz="1600" dirty="0">
                <a:solidFill>
                  <a:schemeClr val="dk2"/>
                </a:solidFill>
                <a:latin typeface="Cooper Black" panose="0208090404030B020404" pitchFamily="18" charset="0"/>
              </a:rPr>
              <a:t> </a:t>
            </a:r>
            <a:endParaRPr lang="en-US" sz="1600" dirty="0">
              <a:solidFill>
                <a:srgbClr val="3D3D3D"/>
              </a:solidFill>
              <a:latin typeface="Cooper Black" panose="0208090404030B020404" pitchFamily="18" charset="0"/>
            </a:endParaRPr>
          </a:p>
          <a:p>
            <a:pPr algn="ctr"/>
            <a:r>
              <a:rPr lang="en" sz="1600" dirty="0">
                <a:solidFill>
                  <a:schemeClr val="dk2"/>
                </a:solidFill>
                <a:latin typeface="Cooper Black" panose="0208090404030B020404" pitchFamily="18" charset="0"/>
              </a:rPr>
              <a:t>+11 3663-0712</a:t>
            </a:r>
            <a:endParaRPr lang="en-US" sz="1600" dirty="0">
              <a:solidFill>
                <a:schemeClr val="dk2"/>
              </a:solidFill>
              <a:latin typeface="Cooper Black" panose="0208090404030B020404" pitchFamily="18" charset="0"/>
            </a:endParaRPr>
          </a:p>
          <a:p>
            <a:pPr algn="ctr"/>
            <a:r>
              <a:rPr lang="en" sz="1600" dirty="0">
                <a:solidFill>
                  <a:schemeClr val="dk2"/>
                </a:solidFill>
                <a:latin typeface="Cooper Black" panose="0208090404030B020404" pitchFamily="18" charset="0"/>
              </a:rPr>
              <a:t>wineguard.com</a:t>
            </a:r>
            <a:endParaRPr lang="en-US" sz="1600" dirty="0">
              <a:solidFill>
                <a:srgbClr val="3D3D3D"/>
              </a:solidFill>
              <a:latin typeface="Cooper Black" panose="0208090404030B020404" pitchFamily="18" charset="0"/>
            </a:endParaRPr>
          </a:p>
          <a:p>
            <a:pPr algn="l"/>
            <a:endParaRPr lang="pt-BR" dirty="0">
              <a:latin typeface="Cooper Black" panose="0208090404030B020404" pitchFamily="18" charset="0"/>
            </a:endParaRPr>
          </a:p>
        </p:txBody>
      </p:sp>
      <p:grpSp>
        <p:nvGrpSpPr>
          <p:cNvPr id="24" name="Google Shape;3608;p63">
            <a:extLst>
              <a:ext uri="{FF2B5EF4-FFF2-40B4-BE49-F238E27FC236}">
                <a16:creationId xmlns:a16="http://schemas.microsoft.com/office/drawing/2014/main" id="{75AFD5C4-6EF8-A437-4522-9C45D49D77F9}"/>
              </a:ext>
            </a:extLst>
          </p:cNvPr>
          <p:cNvGrpSpPr/>
          <p:nvPr/>
        </p:nvGrpSpPr>
        <p:grpSpPr>
          <a:xfrm>
            <a:off x="3731487" y="4188452"/>
            <a:ext cx="1681025" cy="338359"/>
            <a:chOff x="3733763" y="3183525"/>
            <a:chExt cx="1681025" cy="338359"/>
          </a:xfrm>
        </p:grpSpPr>
        <p:sp>
          <p:nvSpPr>
            <p:cNvPr id="12" name="Google Shape;3609;p63">
              <a:extLst>
                <a:ext uri="{FF2B5EF4-FFF2-40B4-BE49-F238E27FC236}">
                  <a16:creationId xmlns:a16="http://schemas.microsoft.com/office/drawing/2014/main" id="{530E1981-97B0-A4BD-7979-11E5E54BF258}"/>
                </a:ext>
              </a:extLst>
            </p:cNvPr>
            <p:cNvSpPr/>
            <p:nvPr/>
          </p:nvSpPr>
          <p:spPr>
            <a:xfrm>
              <a:off x="3733763" y="3183525"/>
              <a:ext cx="338345" cy="338295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3610;p63">
              <a:extLst>
                <a:ext uri="{FF2B5EF4-FFF2-40B4-BE49-F238E27FC236}">
                  <a16:creationId xmlns:a16="http://schemas.microsoft.com/office/drawing/2014/main" id="{3B65AF92-852E-6C7C-9301-479E28644C8A}"/>
                </a:ext>
              </a:extLst>
            </p:cNvPr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20" name="Google Shape;3611;p63">
                <a:extLst>
                  <a:ext uri="{FF2B5EF4-FFF2-40B4-BE49-F238E27FC236}">
                    <a16:creationId xmlns:a16="http://schemas.microsoft.com/office/drawing/2014/main" id="{A51590A7-1128-1F56-41F4-63A1E92772C2}"/>
                  </a:ext>
                </a:extLst>
              </p:cNvPr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612;p63">
                <a:extLst>
                  <a:ext uri="{FF2B5EF4-FFF2-40B4-BE49-F238E27FC236}">
                    <a16:creationId xmlns:a16="http://schemas.microsoft.com/office/drawing/2014/main" id="{FBFA35DF-2F45-E63E-9002-A4EE9EF3E881}"/>
                  </a:ext>
                </a:extLst>
              </p:cNvPr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613;p63">
                <a:extLst>
                  <a:ext uri="{FF2B5EF4-FFF2-40B4-BE49-F238E27FC236}">
                    <a16:creationId xmlns:a16="http://schemas.microsoft.com/office/drawing/2014/main" id="{6B91FE51-4052-AAB6-5318-ECB7344C3F7A}"/>
                  </a:ext>
                </a:extLst>
              </p:cNvPr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614;p63">
                <a:extLst>
                  <a:ext uri="{FF2B5EF4-FFF2-40B4-BE49-F238E27FC236}">
                    <a16:creationId xmlns:a16="http://schemas.microsoft.com/office/drawing/2014/main" id="{3FFB68DA-5DF9-78CD-4F45-C6B3A429D9BA}"/>
                  </a:ext>
                </a:extLst>
              </p:cNvPr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3615;p63">
              <a:extLst>
                <a:ext uri="{FF2B5EF4-FFF2-40B4-BE49-F238E27FC236}">
                  <a16:creationId xmlns:a16="http://schemas.microsoft.com/office/drawing/2014/main" id="{015A4974-6C5D-94D6-843D-D8E804A83E53}"/>
                </a:ext>
              </a:extLst>
            </p:cNvPr>
            <p:cNvGrpSpPr/>
            <p:nvPr/>
          </p:nvGrpSpPr>
          <p:grpSpPr>
            <a:xfrm>
              <a:off x="4598387" y="3183552"/>
              <a:ext cx="338329" cy="338332"/>
              <a:chOff x="1323129" y="2571761"/>
              <a:chExt cx="417024" cy="417024"/>
            </a:xfrm>
          </p:grpSpPr>
          <p:sp>
            <p:nvSpPr>
              <p:cNvPr id="16" name="Google Shape;3616;p63">
                <a:extLst>
                  <a:ext uri="{FF2B5EF4-FFF2-40B4-BE49-F238E27FC236}">
                    <a16:creationId xmlns:a16="http://schemas.microsoft.com/office/drawing/2014/main" id="{8B500B83-19F7-06CB-8450-05A10A3F64E5}"/>
                  </a:ext>
                </a:extLst>
              </p:cNvPr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617;p63">
                <a:extLst>
                  <a:ext uri="{FF2B5EF4-FFF2-40B4-BE49-F238E27FC236}">
                    <a16:creationId xmlns:a16="http://schemas.microsoft.com/office/drawing/2014/main" id="{0B26F2E4-9DF7-497B-372C-3B91FA5185A9}"/>
                  </a:ext>
                </a:extLst>
              </p:cNvPr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618;p63">
                <a:extLst>
                  <a:ext uri="{FF2B5EF4-FFF2-40B4-BE49-F238E27FC236}">
                    <a16:creationId xmlns:a16="http://schemas.microsoft.com/office/drawing/2014/main" id="{02A20D8F-209A-67E2-C65D-7287912FD84D}"/>
                  </a:ext>
                </a:extLst>
              </p:cNvPr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619;p63">
                <a:extLst>
                  <a:ext uri="{FF2B5EF4-FFF2-40B4-BE49-F238E27FC236}">
                    <a16:creationId xmlns:a16="http://schemas.microsoft.com/office/drawing/2014/main" id="{FC567A10-BDCC-EA4A-4AF2-4CBA6484793F}"/>
                  </a:ext>
                </a:extLst>
              </p:cNvPr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3620;p63">
              <a:extLst>
                <a:ext uri="{FF2B5EF4-FFF2-40B4-BE49-F238E27FC236}">
                  <a16:creationId xmlns:a16="http://schemas.microsoft.com/office/drawing/2014/main" id="{3C057D1A-919E-CE11-BF83-A205A4141B02}"/>
                </a:ext>
              </a:extLst>
            </p:cNvPr>
            <p:cNvSpPr/>
            <p:nvPr/>
          </p:nvSpPr>
          <p:spPr>
            <a:xfrm>
              <a:off x="5074766" y="3214044"/>
              <a:ext cx="340022" cy="277263"/>
            </a:xfrm>
            <a:custGeom>
              <a:avLst/>
              <a:gdLst/>
              <a:ahLst/>
              <a:cxnLst/>
              <a:rect l="l" t="t" r="r" b="b"/>
              <a:pathLst>
                <a:path w="20081" h="16377" extrusionOk="0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9104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>
          <a:extLst>
            <a:ext uri="{FF2B5EF4-FFF2-40B4-BE49-F238E27FC236}">
              <a16:creationId xmlns:a16="http://schemas.microsoft.com/office/drawing/2014/main" id="{20EB990D-7050-B274-20DC-99743EC88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>
            <a:extLst>
              <a:ext uri="{FF2B5EF4-FFF2-40B4-BE49-F238E27FC236}">
                <a16:creationId xmlns:a16="http://schemas.microsoft.com/office/drawing/2014/main" id="{B0A7E10C-251A-7B7C-08EF-E65073B88C9A}"/>
              </a:ext>
            </a:extLst>
          </p:cNvPr>
          <p:cNvGrpSpPr/>
          <p:nvPr/>
        </p:nvGrpSpPr>
        <p:grpSpPr>
          <a:xfrm>
            <a:off x="-214892" y="959820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>
              <a:extLst>
                <a:ext uri="{FF2B5EF4-FFF2-40B4-BE49-F238E27FC236}">
                  <a16:creationId xmlns:a16="http://schemas.microsoft.com/office/drawing/2014/main" id="{18736BBD-BD27-0D15-A2E3-0997A54472F7}"/>
                </a:ext>
              </a:extLst>
            </p:cNvPr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tx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92" name="Google Shape;1692;p35">
              <a:extLst>
                <a:ext uri="{FF2B5EF4-FFF2-40B4-BE49-F238E27FC236}">
                  <a16:creationId xmlns:a16="http://schemas.microsoft.com/office/drawing/2014/main" id="{FD6326DA-8A20-F97C-D667-0492B1D79B82}"/>
                </a:ext>
              </a:extLst>
            </p:cNvPr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93" name="Google Shape;1693;p35">
              <a:extLst>
                <a:ext uri="{FF2B5EF4-FFF2-40B4-BE49-F238E27FC236}">
                  <a16:creationId xmlns:a16="http://schemas.microsoft.com/office/drawing/2014/main" id="{E67EDF6E-8816-1DFF-237E-75E8E89355C8}"/>
                </a:ext>
              </a:extLst>
            </p:cNvPr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94" name="Google Shape;1694;p35">
              <a:extLst>
                <a:ext uri="{FF2B5EF4-FFF2-40B4-BE49-F238E27FC236}">
                  <a16:creationId xmlns:a16="http://schemas.microsoft.com/office/drawing/2014/main" id="{100D4437-B3D2-2206-03E0-C48F64DD3DB2}"/>
                </a:ext>
              </a:extLst>
            </p:cNvPr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95" name="Google Shape;1695;p35">
              <a:extLst>
                <a:ext uri="{FF2B5EF4-FFF2-40B4-BE49-F238E27FC236}">
                  <a16:creationId xmlns:a16="http://schemas.microsoft.com/office/drawing/2014/main" id="{8AE464F7-7E80-F320-862F-7002E270F4CB}"/>
                </a:ext>
              </a:extLst>
            </p:cNvPr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96" name="Google Shape;1696;p35">
              <a:extLst>
                <a:ext uri="{FF2B5EF4-FFF2-40B4-BE49-F238E27FC236}">
                  <a16:creationId xmlns:a16="http://schemas.microsoft.com/office/drawing/2014/main" id="{F2368244-F9DF-98EC-3383-531C4CF99C33}"/>
                </a:ext>
              </a:extLst>
            </p:cNvPr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97" name="Google Shape;1697;p35">
              <a:extLst>
                <a:ext uri="{FF2B5EF4-FFF2-40B4-BE49-F238E27FC236}">
                  <a16:creationId xmlns:a16="http://schemas.microsoft.com/office/drawing/2014/main" id="{4822E950-2086-0FA7-26EA-525A2A6EBD56}"/>
                </a:ext>
              </a:extLst>
            </p:cNvPr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98" name="Google Shape;1698;p35">
              <a:extLst>
                <a:ext uri="{FF2B5EF4-FFF2-40B4-BE49-F238E27FC236}">
                  <a16:creationId xmlns:a16="http://schemas.microsoft.com/office/drawing/2014/main" id="{79C75592-A10A-DB87-989C-129DABB6BC88}"/>
                </a:ext>
              </a:extLst>
            </p:cNvPr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99" name="Google Shape;1699;p35">
              <a:extLst>
                <a:ext uri="{FF2B5EF4-FFF2-40B4-BE49-F238E27FC236}">
                  <a16:creationId xmlns:a16="http://schemas.microsoft.com/office/drawing/2014/main" id="{31849FA2-6AF2-D50B-A9E0-35ED720ACF92}"/>
                </a:ext>
              </a:extLst>
            </p:cNvPr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00" name="Google Shape;1700;p35">
              <a:extLst>
                <a:ext uri="{FF2B5EF4-FFF2-40B4-BE49-F238E27FC236}">
                  <a16:creationId xmlns:a16="http://schemas.microsoft.com/office/drawing/2014/main" id="{C8D33CAA-DFC0-BFA5-9FE5-A0D25B44A303}"/>
                </a:ext>
              </a:extLst>
            </p:cNvPr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01" name="Google Shape;1701;p35">
              <a:extLst>
                <a:ext uri="{FF2B5EF4-FFF2-40B4-BE49-F238E27FC236}">
                  <a16:creationId xmlns:a16="http://schemas.microsoft.com/office/drawing/2014/main" id="{304332DE-BD3E-09E9-30F4-E4B0592180DA}"/>
                </a:ext>
              </a:extLst>
            </p:cNvPr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02" name="Google Shape;1702;p35">
              <a:extLst>
                <a:ext uri="{FF2B5EF4-FFF2-40B4-BE49-F238E27FC236}">
                  <a16:creationId xmlns:a16="http://schemas.microsoft.com/office/drawing/2014/main" id="{26903BBB-321F-451E-1497-D9A2430CD824}"/>
                </a:ext>
              </a:extLst>
            </p:cNvPr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03" name="Google Shape;1703;p35">
              <a:extLst>
                <a:ext uri="{FF2B5EF4-FFF2-40B4-BE49-F238E27FC236}">
                  <a16:creationId xmlns:a16="http://schemas.microsoft.com/office/drawing/2014/main" id="{C8C10A07-3B74-33E8-CC82-2969DB42DC41}"/>
                </a:ext>
              </a:extLst>
            </p:cNvPr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04" name="Google Shape;1704;p35">
              <a:extLst>
                <a:ext uri="{FF2B5EF4-FFF2-40B4-BE49-F238E27FC236}">
                  <a16:creationId xmlns:a16="http://schemas.microsoft.com/office/drawing/2014/main" id="{96B7E6F8-261A-4EAA-3406-E2FB2596967F}"/>
                </a:ext>
              </a:extLst>
            </p:cNvPr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05" name="Google Shape;1705;p35">
              <a:extLst>
                <a:ext uri="{FF2B5EF4-FFF2-40B4-BE49-F238E27FC236}">
                  <a16:creationId xmlns:a16="http://schemas.microsoft.com/office/drawing/2014/main" id="{03C1850A-22F8-B579-5193-C9FAAA6F05F2}"/>
                </a:ext>
              </a:extLst>
            </p:cNvPr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06" name="Google Shape;1706;p35">
              <a:extLst>
                <a:ext uri="{FF2B5EF4-FFF2-40B4-BE49-F238E27FC236}">
                  <a16:creationId xmlns:a16="http://schemas.microsoft.com/office/drawing/2014/main" id="{37BB3E42-046A-8BA5-71A2-79E45CA957DA}"/>
                </a:ext>
              </a:extLst>
            </p:cNvPr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07" name="Google Shape;1707;p35">
              <a:extLst>
                <a:ext uri="{FF2B5EF4-FFF2-40B4-BE49-F238E27FC236}">
                  <a16:creationId xmlns:a16="http://schemas.microsoft.com/office/drawing/2014/main" id="{383FBFC2-B77E-1E45-AC91-9D117B8F8A0E}"/>
                </a:ext>
              </a:extLst>
            </p:cNvPr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08" name="Google Shape;1708;p35">
              <a:extLst>
                <a:ext uri="{FF2B5EF4-FFF2-40B4-BE49-F238E27FC236}">
                  <a16:creationId xmlns:a16="http://schemas.microsoft.com/office/drawing/2014/main" id="{13828ACA-D661-13D9-61E8-D8F27DB43028}"/>
                </a:ext>
              </a:extLst>
            </p:cNvPr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09" name="Google Shape;1709;p35">
              <a:extLst>
                <a:ext uri="{FF2B5EF4-FFF2-40B4-BE49-F238E27FC236}">
                  <a16:creationId xmlns:a16="http://schemas.microsoft.com/office/drawing/2014/main" id="{34A25583-300D-2516-D015-2004CB87B851}"/>
                </a:ext>
              </a:extLst>
            </p:cNvPr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10" name="Google Shape;1710;p35">
              <a:extLst>
                <a:ext uri="{FF2B5EF4-FFF2-40B4-BE49-F238E27FC236}">
                  <a16:creationId xmlns:a16="http://schemas.microsoft.com/office/drawing/2014/main" id="{75C81F7F-5AC7-C076-04CD-8FBFC4F16526}"/>
                </a:ext>
              </a:extLst>
            </p:cNvPr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11" name="Google Shape;1711;p35">
              <a:extLst>
                <a:ext uri="{FF2B5EF4-FFF2-40B4-BE49-F238E27FC236}">
                  <a16:creationId xmlns:a16="http://schemas.microsoft.com/office/drawing/2014/main" id="{D4DFBED8-1FCE-D2C0-0DB5-1CE86F04B383}"/>
                </a:ext>
              </a:extLst>
            </p:cNvPr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12" name="Google Shape;1712;p35">
              <a:extLst>
                <a:ext uri="{FF2B5EF4-FFF2-40B4-BE49-F238E27FC236}">
                  <a16:creationId xmlns:a16="http://schemas.microsoft.com/office/drawing/2014/main" id="{744C47AB-5235-AA14-43C3-320A76C1643E}"/>
                </a:ext>
              </a:extLst>
            </p:cNvPr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13" name="Google Shape;1713;p35">
              <a:extLst>
                <a:ext uri="{FF2B5EF4-FFF2-40B4-BE49-F238E27FC236}">
                  <a16:creationId xmlns:a16="http://schemas.microsoft.com/office/drawing/2014/main" id="{769B047B-DC44-11EA-118A-D43CC5C398F5}"/>
                </a:ext>
              </a:extLst>
            </p:cNvPr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14" name="Google Shape;1714;p35">
              <a:extLst>
                <a:ext uri="{FF2B5EF4-FFF2-40B4-BE49-F238E27FC236}">
                  <a16:creationId xmlns:a16="http://schemas.microsoft.com/office/drawing/2014/main" id="{7CF8A9CE-982B-B905-5B68-1AA7AA9F9511}"/>
                </a:ext>
              </a:extLst>
            </p:cNvPr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15" name="Google Shape;1715;p35">
              <a:extLst>
                <a:ext uri="{FF2B5EF4-FFF2-40B4-BE49-F238E27FC236}">
                  <a16:creationId xmlns:a16="http://schemas.microsoft.com/office/drawing/2014/main" id="{C3024F00-382E-92E8-17EE-E68140BCE050}"/>
                </a:ext>
              </a:extLst>
            </p:cNvPr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16" name="Google Shape;1716;p35">
              <a:extLst>
                <a:ext uri="{FF2B5EF4-FFF2-40B4-BE49-F238E27FC236}">
                  <a16:creationId xmlns:a16="http://schemas.microsoft.com/office/drawing/2014/main" id="{BFEF5462-7FD8-360D-B211-DB86922981DB}"/>
                </a:ext>
              </a:extLst>
            </p:cNvPr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17" name="Google Shape;1717;p35">
              <a:extLst>
                <a:ext uri="{FF2B5EF4-FFF2-40B4-BE49-F238E27FC236}">
                  <a16:creationId xmlns:a16="http://schemas.microsoft.com/office/drawing/2014/main" id="{29468E52-C639-B633-D363-32F5139FB6FD}"/>
                </a:ext>
              </a:extLst>
            </p:cNvPr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18" name="Google Shape;1718;p35">
              <a:extLst>
                <a:ext uri="{FF2B5EF4-FFF2-40B4-BE49-F238E27FC236}">
                  <a16:creationId xmlns:a16="http://schemas.microsoft.com/office/drawing/2014/main" id="{3EFA6CB0-9E53-2B9D-BF24-C6A7208F2A33}"/>
                </a:ext>
              </a:extLst>
            </p:cNvPr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19" name="Google Shape;1719;p35">
              <a:extLst>
                <a:ext uri="{FF2B5EF4-FFF2-40B4-BE49-F238E27FC236}">
                  <a16:creationId xmlns:a16="http://schemas.microsoft.com/office/drawing/2014/main" id="{D568552C-CF58-3102-6E3A-72B171DDCA45}"/>
                </a:ext>
              </a:extLst>
            </p:cNvPr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20" name="Google Shape;1720;p35">
              <a:extLst>
                <a:ext uri="{FF2B5EF4-FFF2-40B4-BE49-F238E27FC236}">
                  <a16:creationId xmlns:a16="http://schemas.microsoft.com/office/drawing/2014/main" id="{5E8595F4-4E43-52C9-E4A7-19775ADA348D}"/>
                </a:ext>
              </a:extLst>
            </p:cNvPr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21" name="Google Shape;1721;p35">
              <a:extLst>
                <a:ext uri="{FF2B5EF4-FFF2-40B4-BE49-F238E27FC236}">
                  <a16:creationId xmlns:a16="http://schemas.microsoft.com/office/drawing/2014/main" id="{18202393-0C47-C504-7CAD-F822F05E4539}"/>
                </a:ext>
              </a:extLst>
            </p:cNvPr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22" name="Google Shape;1722;p35">
              <a:extLst>
                <a:ext uri="{FF2B5EF4-FFF2-40B4-BE49-F238E27FC236}">
                  <a16:creationId xmlns:a16="http://schemas.microsoft.com/office/drawing/2014/main" id="{F6DD299B-9972-C2C3-3D71-9A1443AAE9AE}"/>
                </a:ext>
              </a:extLst>
            </p:cNvPr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23" name="Google Shape;1723;p35">
              <a:extLst>
                <a:ext uri="{FF2B5EF4-FFF2-40B4-BE49-F238E27FC236}">
                  <a16:creationId xmlns:a16="http://schemas.microsoft.com/office/drawing/2014/main" id="{BF7227EB-87A0-760F-CE76-6FA7F8401BE0}"/>
                </a:ext>
              </a:extLst>
            </p:cNvPr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24" name="Google Shape;1724;p35">
              <a:extLst>
                <a:ext uri="{FF2B5EF4-FFF2-40B4-BE49-F238E27FC236}">
                  <a16:creationId xmlns:a16="http://schemas.microsoft.com/office/drawing/2014/main" id="{4A5C5B10-3AC6-793C-50B4-14A0D88C1872}"/>
                </a:ext>
              </a:extLst>
            </p:cNvPr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25" name="Google Shape;1725;p35">
              <a:extLst>
                <a:ext uri="{FF2B5EF4-FFF2-40B4-BE49-F238E27FC236}">
                  <a16:creationId xmlns:a16="http://schemas.microsoft.com/office/drawing/2014/main" id="{84EE5B40-E038-178C-C91E-1D7B9869F4C6}"/>
                </a:ext>
              </a:extLst>
            </p:cNvPr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26" name="Google Shape;1726;p35">
              <a:extLst>
                <a:ext uri="{FF2B5EF4-FFF2-40B4-BE49-F238E27FC236}">
                  <a16:creationId xmlns:a16="http://schemas.microsoft.com/office/drawing/2014/main" id="{7075928C-7D8D-3F6E-8476-ACD27ED070DB}"/>
                </a:ext>
              </a:extLst>
            </p:cNvPr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27" name="Google Shape;1727;p35">
              <a:extLst>
                <a:ext uri="{FF2B5EF4-FFF2-40B4-BE49-F238E27FC236}">
                  <a16:creationId xmlns:a16="http://schemas.microsoft.com/office/drawing/2014/main" id="{C5BF9C29-7901-2F84-22A8-B68FE42A826A}"/>
                </a:ext>
              </a:extLst>
            </p:cNvPr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28" name="Google Shape;1728;p35">
              <a:extLst>
                <a:ext uri="{FF2B5EF4-FFF2-40B4-BE49-F238E27FC236}">
                  <a16:creationId xmlns:a16="http://schemas.microsoft.com/office/drawing/2014/main" id="{DF39564F-9258-40C9-9892-0B915166FE65}"/>
                </a:ext>
              </a:extLst>
            </p:cNvPr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29" name="Google Shape;1729;p35">
              <a:extLst>
                <a:ext uri="{FF2B5EF4-FFF2-40B4-BE49-F238E27FC236}">
                  <a16:creationId xmlns:a16="http://schemas.microsoft.com/office/drawing/2014/main" id="{F008A12B-92F3-B99A-DB80-595C74E9596D}"/>
                </a:ext>
              </a:extLst>
            </p:cNvPr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30" name="Google Shape;1730;p35">
              <a:extLst>
                <a:ext uri="{FF2B5EF4-FFF2-40B4-BE49-F238E27FC236}">
                  <a16:creationId xmlns:a16="http://schemas.microsoft.com/office/drawing/2014/main" id="{023B6ABE-D1D6-E693-ADC8-A9E7B0BFEBB5}"/>
                </a:ext>
              </a:extLst>
            </p:cNvPr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31" name="Google Shape;1731;p35">
              <a:extLst>
                <a:ext uri="{FF2B5EF4-FFF2-40B4-BE49-F238E27FC236}">
                  <a16:creationId xmlns:a16="http://schemas.microsoft.com/office/drawing/2014/main" id="{E8B7493B-64B5-B289-088B-E5D60158EDF2}"/>
                </a:ext>
              </a:extLst>
            </p:cNvPr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32" name="Google Shape;1732;p35">
              <a:extLst>
                <a:ext uri="{FF2B5EF4-FFF2-40B4-BE49-F238E27FC236}">
                  <a16:creationId xmlns:a16="http://schemas.microsoft.com/office/drawing/2014/main" id="{4AE48460-83F5-4A9D-71BA-E2D2CD45F451}"/>
                </a:ext>
              </a:extLst>
            </p:cNvPr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33" name="Google Shape;1733;p35">
              <a:extLst>
                <a:ext uri="{FF2B5EF4-FFF2-40B4-BE49-F238E27FC236}">
                  <a16:creationId xmlns:a16="http://schemas.microsoft.com/office/drawing/2014/main" id="{21ED7064-B594-4926-7110-44688E2C4122}"/>
                </a:ext>
              </a:extLst>
            </p:cNvPr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34" name="Google Shape;1734;p35">
              <a:extLst>
                <a:ext uri="{FF2B5EF4-FFF2-40B4-BE49-F238E27FC236}">
                  <a16:creationId xmlns:a16="http://schemas.microsoft.com/office/drawing/2014/main" id="{3C37E2B1-EBB8-000E-CD7A-8E39EFC5BF58}"/>
                </a:ext>
              </a:extLst>
            </p:cNvPr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35" name="Google Shape;1735;p35">
              <a:extLst>
                <a:ext uri="{FF2B5EF4-FFF2-40B4-BE49-F238E27FC236}">
                  <a16:creationId xmlns:a16="http://schemas.microsoft.com/office/drawing/2014/main" id="{ED994916-27A0-B967-BA43-600636148191}"/>
                </a:ext>
              </a:extLst>
            </p:cNvPr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36" name="Google Shape;1736;p35">
              <a:extLst>
                <a:ext uri="{FF2B5EF4-FFF2-40B4-BE49-F238E27FC236}">
                  <a16:creationId xmlns:a16="http://schemas.microsoft.com/office/drawing/2014/main" id="{B4D84021-8915-2FBA-1041-1B7C88761307}"/>
                </a:ext>
              </a:extLst>
            </p:cNvPr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37" name="Google Shape;1737;p35">
              <a:extLst>
                <a:ext uri="{FF2B5EF4-FFF2-40B4-BE49-F238E27FC236}">
                  <a16:creationId xmlns:a16="http://schemas.microsoft.com/office/drawing/2014/main" id="{1C833CB1-C2FD-21F4-9A3B-F30FE83D066E}"/>
                </a:ext>
              </a:extLst>
            </p:cNvPr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38" name="Google Shape;1738;p35">
              <a:extLst>
                <a:ext uri="{FF2B5EF4-FFF2-40B4-BE49-F238E27FC236}">
                  <a16:creationId xmlns:a16="http://schemas.microsoft.com/office/drawing/2014/main" id="{4FD11BA5-AE23-E57D-6E10-318D4236E726}"/>
                </a:ext>
              </a:extLst>
            </p:cNvPr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39" name="Google Shape;1739;p35">
              <a:extLst>
                <a:ext uri="{FF2B5EF4-FFF2-40B4-BE49-F238E27FC236}">
                  <a16:creationId xmlns:a16="http://schemas.microsoft.com/office/drawing/2014/main" id="{F4B8A59D-99DA-79DE-6FB2-115CBCB5F22A}"/>
                </a:ext>
              </a:extLst>
            </p:cNvPr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40" name="Google Shape;1740;p35">
              <a:extLst>
                <a:ext uri="{FF2B5EF4-FFF2-40B4-BE49-F238E27FC236}">
                  <a16:creationId xmlns:a16="http://schemas.microsoft.com/office/drawing/2014/main" id="{8A740CB1-0229-1376-6907-FAA1CF77252E}"/>
                </a:ext>
              </a:extLst>
            </p:cNvPr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41" name="Google Shape;1741;p35">
              <a:extLst>
                <a:ext uri="{FF2B5EF4-FFF2-40B4-BE49-F238E27FC236}">
                  <a16:creationId xmlns:a16="http://schemas.microsoft.com/office/drawing/2014/main" id="{FF42DC06-8DE3-32C4-D421-0EC8E652A24F}"/>
                </a:ext>
              </a:extLst>
            </p:cNvPr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42" name="Google Shape;1742;p35">
              <a:extLst>
                <a:ext uri="{FF2B5EF4-FFF2-40B4-BE49-F238E27FC236}">
                  <a16:creationId xmlns:a16="http://schemas.microsoft.com/office/drawing/2014/main" id="{228B7C4B-B9EE-2E6D-A1B2-CA70601004B0}"/>
                </a:ext>
              </a:extLst>
            </p:cNvPr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43" name="Google Shape;1743;p35">
              <a:extLst>
                <a:ext uri="{FF2B5EF4-FFF2-40B4-BE49-F238E27FC236}">
                  <a16:creationId xmlns:a16="http://schemas.microsoft.com/office/drawing/2014/main" id="{1D2839B9-DDBD-7C9A-2B9D-34630B6AE337}"/>
                </a:ext>
              </a:extLst>
            </p:cNvPr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44" name="Google Shape;1744;p35">
              <a:extLst>
                <a:ext uri="{FF2B5EF4-FFF2-40B4-BE49-F238E27FC236}">
                  <a16:creationId xmlns:a16="http://schemas.microsoft.com/office/drawing/2014/main" id="{6621C6C6-9342-88CE-8976-0A9115A55E1C}"/>
                </a:ext>
              </a:extLst>
            </p:cNvPr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45" name="Google Shape;1745;p35">
              <a:extLst>
                <a:ext uri="{FF2B5EF4-FFF2-40B4-BE49-F238E27FC236}">
                  <a16:creationId xmlns:a16="http://schemas.microsoft.com/office/drawing/2014/main" id="{45ED8785-8458-60C2-608B-A7E6D877E74D}"/>
                </a:ext>
              </a:extLst>
            </p:cNvPr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46" name="Google Shape;1746;p35">
              <a:extLst>
                <a:ext uri="{FF2B5EF4-FFF2-40B4-BE49-F238E27FC236}">
                  <a16:creationId xmlns:a16="http://schemas.microsoft.com/office/drawing/2014/main" id="{9E89A84B-1EB4-12C5-2284-7FD910A1F6BB}"/>
                </a:ext>
              </a:extLst>
            </p:cNvPr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47" name="Google Shape;1747;p35">
              <a:extLst>
                <a:ext uri="{FF2B5EF4-FFF2-40B4-BE49-F238E27FC236}">
                  <a16:creationId xmlns:a16="http://schemas.microsoft.com/office/drawing/2014/main" id="{535F42C8-7CE3-3281-3106-297024080B39}"/>
                </a:ext>
              </a:extLst>
            </p:cNvPr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48" name="Google Shape;1748;p35">
              <a:extLst>
                <a:ext uri="{FF2B5EF4-FFF2-40B4-BE49-F238E27FC236}">
                  <a16:creationId xmlns:a16="http://schemas.microsoft.com/office/drawing/2014/main" id="{10111F03-512A-C279-E8C4-D0AC40238D40}"/>
                </a:ext>
              </a:extLst>
            </p:cNvPr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49" name="Google Shape;1749;p35">
              <a:extLst>
                <a:ext uri="{FF2B5EF4-FFF2-40B4-BE49-F238E27FC236}">
                  <a16:creationId xmlns:a16="http://schemas.microsoft.com/office/drawing/2014/main" id="{A3F5DBC2-1488-703A-FF05-3901BBB3AB83}"/>
                </a:ext>
              </a:extLst>
            </p:cNvPr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50" name="Google Shape;1750;p35">
              <a:extLst>
                <a:ext uri="{FF2B5EF4-FFF2-40B4-BE49-F238E27FC236}">
                  <a16:creationId xmlns:a16="http://schemas.microsoft.com/office/drawing/2014/main" id="{B9FA0DC9-9FB9-73E2-4460-F97249817C8E}"/>
                </a:ext>
              </a:extLst>
            </p:cNvPr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51" name="Google Shape;1751;p35">
              <a:extLst>
                <a:ext uri="{FF2B5EF4-FFF2-40B4-BE49-F238E27FC236}">
                  <a16:creationId xmlns:a16="http://schemas.microsoft.com/office/drawing/2014/main" id="{9DF7F60A-377C-C67B-D39C-0A8BBA8ACEFA}"/>
                </a:ext>
              </a:extLst>
            </p:cNvPr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52" name="Google Shape;1752;p35">
              <a:extLst>
                <a:ext uri="{FF2B5EF4-FFF2-40B4-BE49-F238E27FC236}">
                  <a16:creationId xmlns:a16="http://schemas.microsoft.com/office/drawing/2014/main" id="{68AE2D9C-872A-3897-84C7-B0A5CD80F705}"/>
                </a:ext>
              </a:extLst>
            </p:cNvPr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53" name="Google Shape;1753;p35">
              <a:extLst>
                <a:ext uri="{FF2B5EF4-FFF2-40B4-BE49-F238E27FC236}">
                  <a16:creationId xmlns:a16="http://schemas.microsoft.com/office/drawing/2014/main" id="{BF4A1D07-3290-B01B-F893-02D28D369AF7}"/>
                </a:ext>
              </a:extLst>
            </p:cNvPr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54" name="Google Shape;1754;p35">
              <a:extLst>
                <a:ext uri="{FF2B5EF4-FFF2-40B4-BE49-F238E27FC236}">
                  <a16:creationId xmlns:a16="http://schemas.microsoft.com/office/drawing/2014/main" id="{862E3136-4648-7DFC-96E6-097E181904D7}"/>
                </a:ext>
              </a:extLst>
            </p:cNvPr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55" name="Google Shape;1755;p35">
              <a:extLst>
                <a:ext uri="{FF2B5EF4-FFF2-40B4-BE49-F238E27FC236}">
                  <a16:creationId xmlns:a16="http://schemas.microsoft.com/office/drawing/2014/main" id="{10B32841-656B-37C7-53C0-BFF14ECAE091}"/>
                </a:ext>
              </a:extLst>
            </p:cNvPr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56" name="Google Shape;1756;p35">
              <a:extLst>
                <a:ext uri="{FF2B5EF4-FFF2-40B4-BE49-F238E27FC236}">
                  <a16:creationId xmlns:a16="http://schemas.microsoft.com/office/drawing/2014/main" id="{DA5ABEC3-6676-C53B-BA68-4E35998984B9}"/>
                </a:ext>
              </a:extLst>
            </p:cNvPr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57" name="Google Shape;1757;p35">
              <a:extLst>
                <a:ext uri="{FF2B5EF4-FFF2-40B4-BE49-F238E27FC236}">
                  <a16:creationId xmlns:a16="http://schemas.microsoft.com/office/drawing/2014/main" id="{E9BD4F61-AE06-A5B1-AB9B-A35B7A1A5C17}"/>
                </a:ext>
              </a:extLst>
            </p:cNvPr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58" name="Google Shape;1758;p35">
              <a:extLst>
                <a:ext uri="{FF2B5EF4-FFF2-40B4-BE49-F238E27FC236}">
                  <a16:creationId xmlns:a16="http://schemas.microsoft.com/office/drawing/2014/main" id="{1823D71F-12A8-34A4-5A2C-6C12FB7BA6CF}"/>
                </a:ext>
              </a:extLst>
            </p:cNvPr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59" name="Google Shape;1759;p35">
              <a:extLst>
                <a:ext uri="{FF2B5EF4-FFF2-40B4-BE49-F238E27FC236}">
                  <a16:creationId xmlns:a16="http://schemas.microsoft.com/office/drawing/2014/main" id="{A4795817-8DED-CA94-B911-882858AA8E1A}"/>
                </a:ext>
              </a:extLst>
            </p:cNvPr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60" name="Google Shape;1760;p35">
              <a:extLst>
                <a:ext uri="{FF2B5EF4-FFF2-40B4-BE49-F238E27FC236}">
                  <a16:creationId xmlns:a16="http://schemas.microsoft.com/office/drawing/2014/main" id="{A4CB0359-C0FD-1748-3706-D26E37122C36}"/>
                </a:ext>
              </a:extLst>
            </p:cNvPr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61" name="Google Shape;1761;p35">
              <a:extLst>
                <a:ext uri="{FF2B5EF4-FFF2-40B4-BE49-F238E27FC236}">
                  <a16:creationId xmlns:a16="http://schemas.microsoft.com/office/drawing/2014/main" id="{1B68FC9C-5C39-7011-ACBD-016FEF1B2DC6}"/>
                </a:ext>
              </a:extLst>
            </p:cNvPr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62" name="Google Shape;1762;p35">
              <a:extLst>
                <a:ext uri="{FF2B5EF4-FFF2-40B4-BE49-F238E27FC236}">
                  <a16:creationId xmlns:a16="http://schemas.microsoft.com/office/drawing/2014/main" id="{87978511-B605-C63B-EA5A-3A9B435CF134}"/>
                </a:ext>
              </a:extLst>
            </p:cNvPr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63" name="Google Shape;1763;p35">
              <a:extLst>
                <a:ext uri="{FF2B5EF4-FFF2-40B4-BE49-F238E27FC236}">
                  <a16:creationId xmlns:a16="http://schemas.microsoft.com/office/drawing/2014/main" id="{66B36653-17FF-ECF3-80E1-31166476145F}"/>
                </a:ext>
              </a:extLst>
            </p:cNvPr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64" name="Google Shape;1764;p35">
              <a:extLst>
                <a:ext uri="{FF2B5EF4-FFF2-40B4-BE49-F238E27FC236}">
                  <a16:creationId xmlns:a16="http://schemas.microsoft.com/office/drawing/2014/main" id="{6BAA0906-2DAD-1EB1-08C6-AE582D921F51}"/>
                </a:ext>
              </a:extLst>
            </p:cNvPr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65" name="Google Shape;1765;p35">
              <a:extLst>
                <a:ext uri="{FF2B5EF4-FFF2-40B4-BE49-F238E27FC236}">
                  <a16:creationId xmlns:a16="http://schemas.microsoft.com/office/drawing/2014/main" id="{58909536-E207-8AB1-21E0-936E7AD20B2C}"/>
                </a:ext>
              </a:extLst>
            </p:cNvPr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66" name="Google Shape;1766;p35">
              <a:extLst>
                <a:ext uri="{FF2B5EF4-FFF2-40B4-BE49-F238E27FC236}">
                  <a16:creationId xmlns:a16="http://schemas.microsoft.com/office/drawing/2014/main" id="{A98928A2-5EDE-CCD5-8EC7-48E17AEED657}"/>
                </a:ext>
              </a:extLst>
            </p:cNvPr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67" name="Google Shape;1767;p35">
              <a:extLst>
                <a:ext uri="{FF2B5EF4-FFF2-40B4-BE49-F238E27FC236}">
                  <a16:creationId xmlns:a16="http://schemas.microsoft.com/office/drawing/2014/main" id="{FF770B4E-FEF7-FE96-2930-6E955473D995}"/>
                </a:ext>
              </a:extLst>
            </p:cNvPr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68" name="Google Shape;1768;p35">
              <a:extLst>
                <a:ext uri="{FF2B5EF4-FFF2-40B4-BE49-F238E27FC236}">
                  <a16:creationId xmlns:a16="http://schemas.microsoft.com/office/drawing/2014/main" id="{A3BBE779-0536-857B-6CD6-F6A49442487F}"/>
                </a:ext>
              </a:extLst>
            </p:cNvPr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69" name="Google Shape;1769;p35">
              <a:extLst>
                <a:ext uri="{FF2B5EF4-FFF2-40B4-BE49-F238E27FC236}">
                  <a16:creationId xmlns:a16="http://schemas.microsoft.com/office/drawing/2014/main" id="{0E119594-8D3D-9C62-AD59-5D074C802863}"/>
                </a:ext>
              </a:extLst>
            </p:cNvPr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70" name="Google Shape;1770;p35">
              <a:extLst>
                <a:ext uri="{FF2B5EF4-FFF2-40B4-BE49-F238E27FC236}">
                  <a16:creationId xmlns:a16="http://schemas.microsoft.com/office/drawing/2014/main" id="{0193358B-63E7-5146-8092-188E4F2032AA}"/>
                </a:ext>
              </a:extLst>
            </p:cNvPr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71" name="Google Shape;1771;p35">
              <a:extLst>
                <a:ext uri="{FF2B5EF4-FFF2-40B4-BE49-F238E27FC236}">
                  <a16:creationId xmlns:a16="http://schemas.microsoft.com/office/drawing/2014/main" id="{977BFDEA-308E-C46F-094E-245C47016662}"/>
                </a:ext>
              </a:extLst>
            </p:cNvPr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72" name="Google Shape;1772;p35">
              <a:extLst>
                <a:ext uri="{FF2B5EF4-FFF2-40B4-BE49-F238E27FC236}">
                  <a16:creationId xmlns:a16="http://schemas.microsoft.com/office/drawing/2014/main" id="{78C0A026-1FEA-1F0F-4399-EE721C8A3E74}"/>
                </a:ext>
              </a:extLst>
            </p:cNvPr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73" name="Google Shape;1773;p35">
              <a:extLst>
                <a:ext uri="{FF2B5EF4-FFF2-40B4-BE49-F238E27FC236}">
                  <a16:creationId xmlns:a16="http://schemas.microsoft.com/office/drawing/2014/main" id="{50387752-A252-91E4-461D-D46A7BB73C6F}"/>
                </a:ext>
              </a:extLst>
            </p:cNvPr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74" name="Google Shape;1774;p35">
              <a:extLst>
                <a:ext uri="{FF2B5EF4-FFF2-40B4-BE49-F238E27FC236}">
                  <a16:creationId xmlns:a16="http://schemas.microsoft.com/office/drawing/2014/main" id="{2883328D-1B17-AEC8-C918-DEF36CBF6648}"/>
                </a:ext>
              </a:extLst>
            </p:cNvPr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75" name="Google Shape;1775;p35">
              <a:extLst>
                <a:ext uri="{FF2B5EF4-FFF2-40B4-BE49-F238E27FC236}">
                  <a16:creationId xmlns:a16="http://schemas.microsoft.com/office/drawing/2014/main" id="{7DEB90A0-8454-101D-DD5E-2068B495003F}"/>
                </a:ext>
              </a:extLst>
            </p:cNvPr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76" name="Google Shape;1776;p35">
              <a:extLst>
                <a:ext uri="{FF2B5EF4-FFF2-40B4-BE49-F238E27FC236}">
                  <a16:creationId xmlns:a16="http://schemas.microsoft.com/office/drawing/2014/main" id="{7884BABE-80D0-7400-7C6F-357E9E629308}"/>
                </a:ext>
              </a:extLst>
            </p:cNvPr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77" name="Google Shape;1777;p35">
              <a:extLst>
                <a:ext uri="{FF2B5EF4-FFF2-40B4-BE49-F238E27FC236}">
                  <a16:creationId xmlns:a16="http://schemas.microsoft.com/office/drawing/2014/main" id="{A01E5730-3189-0B17-DF01-C3DFA250A222}"/>
                </a:ext>
              </a:extLst>
            </p:cNvPr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78" name="Google Shape;1778;p35">
              <a:extLst>
                <a:ext uri="{FF2B5EF4-FFF2-40B4-BE49-F238E27FC236}">
                  <a16:creationId xmlns:a16="http://schemas.microsoft.com/office/drawing/2014/main" id="{DDE11553-70DA-1A1F-3ACB-A681FD5F755B}"/>
                </a:ext>
              </a:extLst>
            </p:cNvPr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79" name="Google Shape;1779;p35">
              <a:extLst>
                <a:ext uri="{FF2B5EF4-FFF2-40B4-BE49-F238E27FC236}">
                  <a16:creationId xmlns:a16="http://schemas.microsoft.com/office/drawing/2014/main" id="{23B45228-D351-F6C0-392F-DB3D2BC23CCB}"/>
                </a:ext>
              </a:extLst>
            </p:cNvPr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80" name="Google Shape;1780;p35">
              <a:extLst>
                <a:ext uri="{FF2B5EF4-FFF2-40B4-BE49-F238E27FC236}">
                  <a16:creationId xmlns:a16="http://schemas.microsoft.com/office/drawing/2014/main" id="{10C7A410-8AEC-3231-7E9A-89598218D1D3}"/>
                </a:ext>
              </a:extLst>
            </p:cNvPr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81" name="Google Shape;1781;p35">
              <a:extLst>
                <a:ext uri="{FF2B5EF4-FFF2-40B4-BE49-F238E27FC236}">
                  <a16:creationId xmlns:a16="http://schemas.microsoft.com/office/drawing/2014/main" id="{E1D745D3-DB60-55BF-C050-67D7855E285B}"/>
                </a:ext>
              </a:extLst>
            </p:cNvPr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82" name="Google Shape;1782;p35">
              <a:extLst>
                <a:ext uri="{FF2B5EF4-FFF2-40B4-BE49-F238E27FC236}">
                  <a16:creationId xmlns:a16="http://schemas.microsoft.com/office/drawing/2014/main" id="{1B935F41-C8CB-70C3-2D75-64F3D7DE508B}"/>
                </a:ext>
              </a:extLst>
            </p:cNvPr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83" name="Google Shape;1783;p35">
              <a:extLst>
                <a:ext uri="{FF2B5EF4-FFF2-40B4-BE49-F238E27FC236}">
                  <a16:creationId xmlns:a16="http://schemas.microsoft.com/office/drawing/2014/main" id="{EF2D8D19-C9F2-663C-1CD4-DAD9E2A56260}"/>
                </a:ext>
              </a:extLst>
            </p:cNvPr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84" name="Google Shape;1784;p35">
              <a:extLst>
                <a:ext uri="{FF2B5EF4-FFF2-40B4-BE49-F238E27FC236}">
                  <a16:creationId xmlns:a16="http://schemas.microsoft.com/office/drawing/2014/main" id="{A26A38C6-BF5C-0ED5-A156-1944894A25F0}"/>
                </a:ext>
              </a:extLst>
            </p:cNvPr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85" name="Google Shape;1785;p35">
              <a:extLst>
                <a:ext uri="{FF2B5EF4-FFF2-40B4-BE49-F238E27FC236}">
                  <a16:creationId xmlns:a16="http://schemas.microsoft.com/office/drawing/2014/main" id="{6C38519A-E37A-FB67-591F-8EE4165F9445}"/>
                </a:ext>
              </a:extLst>
            </p:cNvPr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86" name="Google Shape;1786;p35">
              <a:extLst>
                <a:ext uri="{FF2B5EF4-FFF2-40B4-BE49-F238E27FC236}">
                  <a16:creationId xmlns:a16="http://schemas.microsoft.com/office/drawing/2014/main" id="{42AB3735-25B9-0C76-2117-02237D32CCA8}"/>
                </a:ext>
              </a:extLst>
            </p:cNvPr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87" name="Google Shape;1787;p35">
              <a:extLst>
                <a:ext uri="{FF2B5EF4-FFF2-40B4-BE49-F238E27FC236}">
                  <a16:creationId xmlns:a16="http://schemas.microsoft.com/office/drawing/2014/main" id="{3176262C-5356-5D52-0F40-FE50D274740C}"/>
                </a:ext>
              </a:extLst>
            </p:cNvPr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88" name="Google Shape;1788;p35">
              <a:extLst>
                <a:ext uri="{FF2B5EF4-FFF2-40B4-BE49-F238E27FC236}">
                  <a16:creationId xmlns:a16="http://schemas.microsoft.com/office/drawing/2014/main" id="{7533205F-D159-C56C-02D0-6D3E05913309}"/>
                </a:ext>
              </a:extLst>
            </p:cNvPr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89" name="Google Shape;1789;p35">
              <a:extLst>
                <a:ext uri="{FF2B5EF4-FFF2-40B4-BE49-F238E27FC236}">
                  <a16:creationId xmlns:a16="http://schemas.microsoft.com/office/drawing/2014/main" id="{C4DEE30B-C7AA-CDA0-C44A-0D0F7462851C}"/>
                </a:ext>
              </a:extLst>
            </p:cNvPr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90" name="Google Shape;1790;p35">
              <a:extLst>
                <a:ext uri="{FF2B5EF4-FFF2-40B4-BE49-F238E27FC236}">
                  <a16:creationId xmlns:a16="http://schemas.microsoft.com/office/drawing/2014/main" id="{C42DAFFA-65FF-332B-3EB8-947B7AB35CD1}"/>
                </a:ext>
              </a:extLst>
            </p:cNvPr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91" name="Google Shape;1791;p35">
              <a:extLst>
                <a:ext uri="{FF2B5EF4-FFF2-40B4-BE49-F238E27FC236}">
                  <a16:creationId xmlns:a16="http://schemas.microsoft.com/office/drawing/2014/main" id="{3698B904-8082-FDB6-CCB4-90026883781E}"/>
                </a:ext>
              </a:extLst>
            </p:cNvPr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93" name="Google Shape;1793;p35">
              <a:extLst>
                <a:ext uri="{FF2B5EF4-FFF2-40B4-BE49-F238E27FC236}">
                  <a16:creationId xmlns:a16="http://schemas.microsoft.com/office/drawing/2014/main" id="{2CF7F4BF-B2B7-D5F5-DE7F-79D21F11119C}"/>
                </a:ext>
              </a:extLst>
            </p:cNvPr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95" name="Google Shape;1795;p35">
              <a:extLst>
                <a:ext uri="{FF2B5EF4-FFF2-40B4-BE49-F238E27FC236}">
                  <a16:creationId xmlns:a16="http://schemas.microsoft.com/office/drawing/2014/main" id="{8D30DAAA-CC99-5FF2-AAFE-D86C2744B670}"/>
                </a:ext>
              </a:extLst>
            </p:cNvPr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96" name="Google Shape;1796;p35">
              <a:extLst>
                <a:ext uri="{FF2B5EF4-FFF2-40B4-BE49-F238E27FC236}">
                  <a16:creationId xmlns:a16="http://schemas.microsoft.com/office/drawing/2014/main" id="{62D6FEFE-ADFC-91A8-0276-5DA48B16C572}"/>
                </a:ext>
              </a:extLst>
            </p:cNvPr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01" name="Google Shape;1801;p35">
              <a:extLst>
                <a:ext uri="{FF2B5EF4-FFF2-40B4-BE49-F238E27FC236}">
                  <a16:creationId xmlns:a16="http://schemas.microsoft.com/office/drawing/2014/main" id="{636E68D5-FDE4-934C-52C0-7462EBB375EC}"/>
                </a:ext>
              </a:extLst>
            </p:cNvPr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02" name="Google Shape;1802;p35">
              <a:extLst>
                <a:ext uri="{FF2B5EF4-FFF2-40B4-BE49-F238E27FC236}">
                  <a16:creationId xmlns:a16="http://schemas.microsoft.com/office/drawing/2014/main" id="{4360C054-5928-795A-B311-E6A98DC2BE8E}"/>
                </a:ext>
              </a:extLst>
            </p:cNvPr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03" name="Google Shape;1803;p35">
              <a:extLst>
                <a:ext uri="{FF2B5EF4-FFF2-40B4-BE49-F238E27FC236}">
                  <a16:creationId xmlns:a16="http://schemas.microsoft.com/office/drawing/2014/main" id="{F0EF814A-5AE2-C655-1E3C-3AF2D2CC7A10}"/>
                </a:ext>
              </a:extLst>
            </p:cNvPr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04" name="Google Shape;1804;p35">
              <a:extLst>
                <a:ext uri="{FF2B5EF4-FFF2-40B4-BE49-F238E27FC236}">
                  <a16:creationId xmlns:a16="http://schemas.microsoft.com/office/drawing/2014/main" id="{8756653B-6484-20F5-8072-D3FEEFDD48CD}"/>
                </a:ext>
              </a:extLst>
            </p:cNvPr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05" name="Google Shape;1805;p35">
              <a:extLst>
                <a:ext uri="{FF2B5EF4-FFF2-40B4-BE49-F238E27FC236}">
                  <a16:creationId xmlns:a16="http://schemas.microsoft.com/office/drawing/2014/main" id="{2AD49A6C-6A54-EDF7-A77C-3324F7F945A1}"/>
                </a:ext>
              </a:extLst>
            </p:cNvPr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06" name="Google Shape;1806;p35">
              <a:extLst>
                <a:ext uri="{FF2B5EF4-FFF2-40B4-BE49-F238E27FC236}">
                  <a16:creationId xmlns:a16="http://schemas.microsoft.com/office/drawing/2014/main" id="{837C2836-AEF1-06E7-8D60-8BA5D097FF2C}"/>
                </a:ext>
              </a:extLst>
            </p:cNvPr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08" name="Google Shape;1808;p35">
              <a:extLst>
                <a:ext uri="{FF2B5EF4-FFF2-40B4-BE49-F238E27FC236}">
                  <a16:creationId xmlns:a16="http://schemas.microsoft.com/office/drawing/2014/main" id="{17495796-81DE-837E-1C89-D879420D0F05}"/>
                </a:ext>
              </a:extLst>
            </p:cNvPr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10" name="Google Shape;1810;p35">
              <a:extLst>
                <a:ext uri="{FF2B5EF4-FFF2-40B4-BE49-F238E27FC236}">
                  <a16:creationId xmlns:a16="http://schemas.microsoft.com/office/drawing/2014/main" id="{47A02FB9-9530-C9C4-CB0D-8E8DDBA9E68A}"/>
                </a:ext>
              </a:extLst>
            </p:cNvPr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11" name="Google Shape;1811;p35">
              <a:extLst>
                <a:ext uri="{FF2B5EF4-FFF2-40B4-BE49-F238E27FC236}">
                  <a16:creationId xmlns:a16="http://schemas.microsoft.com/office/drawing/2014/main" id="{78CEFB57-FB62-FBD5-A9FB-D837135D64CE}"/>
                </a:ext>
              </a:extLst>
            </p:cNvPr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12" name="Google Shape;1812;p35">
              <a:extLst>
                <a:ext uri="{FF2B5EF4-FFF2-40B4-BE49-F238E27FC236}">
                  <a16:creationId xmlns:a16="http://schemas.microsoft.com/office/drawing/2014/main" id="{56A6F2F4-C4BF-A287-7622-8266E939A705}"/>
                </a:ext>
              </a:extLst>
            </p:cNvPr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13" name="Google Shape;1813;p35">
              <a:extLst>
                <a:ext uri="{FF2B5EF4-FFF2-40B4-BE49-F238E27FC236}">
                  <a16:creationId xmlns:a16="http://schemas.microsoft.com/office/drawing/2014/main" id="{E23EFFB0-5901-4B59-40C1-25E68C08FF2D}"/>
                </a:ext>
              </a:extLst>
            </p:cNvPr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14" name="Google Shape;1814;p35">
              <a:extLst>
                <a:ext uri="{FF2B5EF4-FFF2-40B4-BE49-F238E27FC236}">
                  <a16:creationId xmlns:a16="http://schemas.microsoft.com/office/drawing/2014/main" id="{DDCFF8F5-FE88-5317-966F-BC87250ABF3F}"/>
                </a:ext>
              </a:extLst>
            </p:cNvPr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15" name="Google Shape;1815;p35">
              <a:extLst>
                <a:ext uri="{FF2B5EF4-FFF2-40B4-BE49-F238E27FC236}">
                  <a16:creationId xmlns:a16="http://schemas.microsoft.com/office/drawing/2014/main" id="{2317AFB1-266B-AE8B-BA76-52B3270D6798}"/>
                </a:ext>
              </a:extLst>
            </p:cNvPr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16" name="Google Shape;1816;p35">
              <a:extLst>
                <a:ext uri="{FF2B5EF4-FFF2-40B4-BE49-F238E27FC236}">
                  <a16:creationId xmlns:a16="http://schemas.microsoft.com/office/drawing/2014/main" id="{E2048BBD-93AC-A01E-5E50-F11306B29252}"/>
                </a:ext>
              </a:extLst>
            </p:cNvPr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17" name="Google Shape;1817;p35">
              <a:extLst>
                <a:ext uri="{FF2B5EF4-FFF2-40B4-BE49-F238E27FC236}">
                  <a16:creationId xmlns:a16="http://schemas.microsoft.com/office/drawing/2014/main" id="{B3CA3D60-19F5-19D6-6021-EEE70E8BFA23}"/>
                </a:ext>
              </a:extLst>
            </p:cNvPr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18" name="Google Shape;1818;p35">
              <a:extLst>
                <a:ext uri="{FF2B5EF4-FFF2-40B4-BE49-F238E27FC236}">
                  <a16:creationId xmlns:a16="http://schemas.microsoft.com/office/drawing/2014/main" id="{8CBFB352-F91F-6436-5B6A-3F3957EC603F}"/>
                </a:ext>
              </a:extLst>
            </p:cNvPr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19" name="Google Shape;1819;p35">
              <a:extLst>
                <a:ext uri="{FF2B5EF4-FFF2-40B4-BE49-F238E27FC236}">
                  <a16:creationId xmlns:a16="http://schemas.microsoft.com/office/drawing/2014/main" id="{167F4F13-15AE-275D-A37A-47C088507473}"/>
                </a:ext>
              </a:extLst>
            </p:cNvPr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20" name="Google Shape;1820;p35">
              <a:extLst>
                <a:ext uri="{FF2B5EF4-FFF2-40B4-BE49-F238E27FC236}">
                  <a16:creationId xmlns:a16="http://schemas.microsoft.com/office/drawing/2014/main" id="{126565E4-B755-6CAB-C393-F8159E473B8B}"/>
                </a:ext>
              </a:extLst>
            </p:cNvPr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21" name="Google Shape;1821;p35">
              <a:extLst>
                <a:ext uri="{FF2B5EF4-FFF2-40B4-BE49-F238E27FC236}">
                  <a16:creationId xmlns:a16="http://schemas.microsoft.com/office/drawing/2014/main" id="{517FEF5C-2B86-C196-6FEF-06DA34364446}"/>
                </a:ext>
              </a:extLst>
            </p:cNvPr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22" name="Google Shape;1822;p35">
              <a:extLst>
                <a:ext uri="{FF2B5EF4-FFF2-40B4-BE49-F238E27FC236}">
                  <a16:creationId xmlns:a16="http://schemas.microsoft.com/office/drawing/2014/main" id="{978236A7-6EED-8910-0620-664AEE36AFA7}"/>
                </a:ext>
              </a:extLst>
            </p:cNvPr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23" name="Google Shape;1823;p35">
              <a:extLst>
                <a:ext uri="{FF2B5EF4-FFF2-40B4-BE49-F238E27FC236}">
                  <a16:creationId xmlns:a16="http://schemas.microsoft.com/office/drawing/2014/main" id="{678004CC-E258-9ACB-E16A-9AE2A17D1BB5}"/>
                </a:ext>
              </a:extLst>
            </p:cNvPr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24" name="Google Shape;1824;p35">
              <a:extLst>
                <a:ext uri="{FF2B5EF4-FFF2-40B4-BE49-F238E27FC236}">
                  <a16:creationId xmlns:a16="http://schemas.microsoft.com/office/drawing/2014/main" id="{D045968A-E7C4-6698-1DFD-ED90389FE834}"/>
                </a:ext>
              </a:extLst>
            </p:cNvPr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25" name="Google Shape;1825;p35">
              <a:extLst>
                <a:ext uri="{FF2B5EF4-FFF2-40B4-BE49-F238E27FC236}">
                  <a16:creationId xmlns:a16="http://schemas.microsoft.com/office/drawing/2014/main" id="{25866B74-CFF8-0CB7-BADA-6C3AD65B219E}"/>
                </a:ext>
              </a:extLst>
            </p:cNvPr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26" name="Google Shape;1826;p35">
              <a:extLst>
                <a:ext uri="{FF2B5EF4-FFF2-40B4-BE49-F238E27FC236}">
                  <a16:creationId xmlns:a16="http://schemas.microsoft.com/office/drawing/2014/main" id="{2DB0F34D-444E-3CDA-F34B-B5471237964F}"/>
                </a:ext>
              </a:extLst>
            </p:cNvPr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27" name="Google Shape;1827;p35">
              <a:extLst>
                <a:ext uri="{FF2B5EF4-FFF2-40B4-BE49-F238E27FC236}">
                  <a16:creationId xmlns:a16="http://schemas.microsoft.com/office/drawing/2014/main" id="{11BE58B5-DDE5-E6A3-2B99-27791F51C411}"/>
                </a:ext>
              </a:extLst>
            </p:cNvPr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28" name="Google Shape;1828;p35">
              <a:extLst>
                <a:ext uri="{FF2B5EF4-FFF2-40B4-BE49-F238E27FC236}">
                  <a16:creationId xmlns:a16="http://schemas.microsoft.com/office/drawing/2014/main" id="{3E73F918-197D-64EB-B0B2-D7C4AE2A30FC}"/>
                </a:ext>
              </a:extLst>
            </p:cNvPr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29" name="Google Shape;1829;p35">
              <a:extLst>
                <a:ext uri="{FF2B5EF4-FFF2-40B4-BE49-F238E27FC236}">
                  <a16:creationId xmlns:a16="http://schemas.microsoft.com/office/drawing/2014/main" id="{936AF29F-A139-B611-C79B-5DBB7BE57260}"/>
                </a:ext>
              </a:extLst>
            </p:cNvPr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30" name="Google Shape;1830;p35">
              <a:extLst>
                <a:ext uri="{FF2B5EF4-FFF2-40B4-BE49-F238E27FC236}">
                  <a16:creationId xmlns:a16="http://schemas.microsoft.com/office/drawing/2014/main" id="{949DABAA-70DE-5978-967D-A08DBC7D9201}"/>
                </a:ext>
              </a:extLst>
            </p:cNvPr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32" name="Google Shape;1832;p35">
              <a:extLst>
                <a:ext uri="{FF2B5EF4-FFF2-40B4-BE49-F238E27FC236}">
                  <a16:creationId xmlns:a16="http://schemas.microsoft.com/office/drawing/2014/main" id="{7B600A81-A602-FC71-80E9-90543137C3DC}"/>
                </a:ext>
              </a:extLst>
            </p:cNvPr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34" name="Google Shape;1834;p35">
              <a:extLst>
                <a:ext uri="{FF2B5EF4-FFF2-40B4-BE49-F238E27FC236}">
                  <a16:creationId xmlns:a16="http://schemas.microsoft.com/office/drawing/2014/main" id="{CFF34985-C5C0-3811-562B-D37E3D445675}"/>
                </a:ext>
              </a:extLst>
            </p:cNvPr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36" name="Google Shape;1836;p35">
              <a:extLst>
                <a:ext uri="{FF2B5EF4-FFF2-40B4-BE49-F238E27FC236}">
                  <a16:creationId xmlns:a16="http://schemas.microsoft.com/office/drawing/2014/main" id="{C9960B14-DDF0-0511-D8F7-9A26A0917179}"/>
                </a:ext>
              </a:extLst>
            </p:cNvPr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37" name="Google Shape;1837;p35">
              <a:extLst>
                <a:ext uri="{FF2B5EF4-FFF2-40B4-BE49-F238E27FC236}">
                  <a16:creationId xmlns:a16="http://schemas.microsoft.com/office/drawing/2014/main" id="{7FE5AC2D-EF20-E301-4615-83878F6F64AD}"/>
                </a:ext>
              </a:extLst>
            </p:cNvPr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38" name="Google Shape;1838;p35">
              <a:extLst>
                <a:ext uri="{FF2B5EF4-FFF2-40B4-BE49-F238E27FC236}">
                  <a16:creationId xmlns:a16="http://schemas.microsoft.com/office/drawing/2014/main" id="{450399D6-C9C6-412D-1AAD-4260D05CC662}"/>
                </a:ext>
              </a:extLst>
            </p:cNvPr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41" name="Google Shape;1841;p35">
              <a:extLst>
                <a:ext uri="{FF2B5EF4-FFF2-40B4-BE49-F238E27FC236}">
                  <a16:creationId xmlns:a16="http://schemas.microsoft.com/office/drawing/2014/main" id="{F9F67C17-9002-CF74-F0CC-C89AAD65EA13}"/>
                </a:ext>
              </a:extLst>
            </p:cNvPr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42" name="Google Shape;1842;p35">
              <a:extLst>
                <a:ext uri="{FF2B5EF4-FFF2-40B4-BE49-F238E27FC236}">
                  <a16:creationId xmlns:a16="http://schemas.microsoft.com/office/drawing/2014/main" id="{28A514ED-16CE-1B33-926E-7096C69EA0E2}"/>
                </a:ext>
              </a:extLst>
            </p:cNvPr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43" name="Google Shape;1843;p35">
              <a:extLst>
                <a:ext uri="{FF2B5EF4-FFF2-40B4-BE49-F238E27FC236}">
                  <a16:creationId xmlns:a16="http://schemas.microsoft.com/office/drawing/2014/main" id="{54EF7E65-D8AB-1359-2821-7F9E51A26379}"/>
                </a:ext>
              </a:extLst>
            </p:cNvPr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44" name="Google Shape;1844;p35">
              <a:extLst>
                <a:ext uri="{FF2B5EF4-FFF2-40B4-BE49-F238E27FC236}">
                  <a16:creationId xmlns:a16="http://schemas.microsoft.com/office/drawing/2014/main" id="{6396B13E-8561-ABD1-B0D6-B42C3F9DBE3C}"/>
                </a:ext>
              </a:extLst>
            </p:cNvPr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45" name="Google Shape;1845;p35">
              <a:extLst>
                <a:ext uri="{FF2B5EF4-FFF2-40B4-BE49-F238E27FC236}">
                  <a16:creationId xmlns:a16="http://schemas.microsoft.com/office/drawing/2014/main" id="{151B00E2-D48E-1D5B-AC4C-D3643BEA5116}"/>
                </a:ext>
              </a:extLst>
            </p:cNvPr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46" name="Google Shape;1846;p35">
              <a:extLst>
                <a:ext uri="{FF2B5EF4-FFF2-40B4-BE49-F238E27FC236}">
                  <a16:creationId xmlns:a16="http://schemas.microsoft.com/office/drawing/2014/main" id="{C766242B-1A43-B96A-5DCB-DD0D2417F5E1}"/>
                </a:ext>
              </a:extLst>
            </p:cNvPr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47" name="Google Shape;1847;p35">
              <a:extLst>
                <a:ext uri="{FF2B5EF4-FFF2-40B4-BE49-F238E27FC236}">
                  <a16:creationId xmlns:a16="http://schemas.microsoft.com/office/drawing/2014/main" id="{457A014D-AFEB-1307-C15A-6090C540B2F0}"/>
                </a:ext>
              </a:extLst>
            </p:cNvPr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48" name="Google Shape;1848;p35">
              <a:extLst>
                <a:ext uri="{FF2B5EF4-FFF2-40B4-BE49-F238E27FC236}">
                  <a16:creationId xmlns:a16="http://schemas.microsoft.com/office/drawing/2014/main" id="{0A20E6AC-7CE8-3D94-26F7-2331DED79B40}"/>
                </a:ext>
              </a:extLst>
            </p:cNvPr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49" name="Google Shape;1849;p35">
              <a:extLst>
                <a:ext uri="{FF2B5EF4-FFF2-40B4-BE49-F238E27FC236}">
                  <a16:creationId xmlns:a16="http://schemas.microsoft.com/office/drawing/2014/main" id="{9D57CFCA-0E8B-9D0A-AF01-262354A232C9}"/>
                </a:ext>
              </a:extLst>
            </p:cNvPr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50" name="Google Shape;1850;p35">
              <a:extLst>
                <a:ext uri="{FF2B5EF4-FFF2-40B4-BE49-F238E27FC236}">
                  <a16:creationId xmlns:a16="http://schemas.microsoft.com/office/drawing/2014/main" id="{56473407-7868-2132-D26B-BFF6F1C2D8A6}"/>
                </a:ext>
              </a:extLst>
            </p:cNvPr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51" name="Google Shape;1851;p35">
              <a:extLst>
                <a:ext uri="{FF2B5EF4-FFF2-40B4-BE49-F238E27FC236}">
                  <a16:creationId xmlns:a16="http://schemas.microsoft.com/office/drawing/2014/main" id="{9794B98B-1199-8ECC-F58F-DEF05F82D1FF}"/>
                </a:ext>
              </a:extLst>
            </p:cNvPr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52" name="Google Shape;1852;p35">
              <a:extLst>
                <a:ext uri="{FF2B5EF4-FFF2-40B4-BE49-F238E27FC236}">
                  <a16:creationId xmlns:a16="http://schemas.microsoft.com/office/drawing/2014/main" id="{B728EDA0-A7DE-9600-D896-3C95FCD9F45B}"/>
                </a:ext>
              </a:extLst>
            </p:cNvPr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53" name="Google Shape;1853;p35">
              <a:extLst>
                <a:ext uri="{FF2B5EF4-FFF2-40B4-BE49-F238E27FC236}">
                  <a16:creationId xmlns:a16="http://schemas.microsoft.com/office/drawing/2014/main" id="{6BFD719E-D885-53CB-CA4F-CC7E8DA4783E}"/>
                </a:ext>
              </a:extLst>
            </p:cNvPr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54" name="Google Shape;1854;p35">
              <a:extLst>
                <a:ext uri="{FF2B5EF4-FFF2-40B4-BE49-F238E27FC236}">
                  <a16:creationId xmlns:a16="http://schemas.microsoft.com/office/drawing/2014/main" id="{57BF03DA-E20C-D205-B1E0-3317854598AD}"/>
                </a:ext>
              </a:extLst>
            </p:cNvPr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55" name="Google Shape;1855;p35">
              <a:extLst>
                <a:ext uri="{FF2B5EF4-FFF2-40B4-BE49-F238E27FC236}">
                  <a16:creationId xmlns:a16="http://schemas.microsoft.com/office/drawing/2014/main" id="{B936E49D-9CAE-6803-A079-B8EA2C7B7C37}"/>
                </a:ext>
              </a:extLst>
            </p:cNvPr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56" name="Google Shape;1856;p35">
              <a:extLst>
                <a:ext uri="{FF2B5EF4-FFF2-40B4-BE49-F238E27FC236}">
                  <a16:creationId xmlns:a16="http://schemas.microsoft.com/office/drawing/2014/main" id="{F9809ABE-121F-E763-757B-077F575F5069}"/>
                </a:ext>
              </a:extLst>
            </p:cNvPr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57" name="Google Shape;1857;p35">
              <a:extLst>
                <a:ext uri="{FF2B5EF4-FFF2-40B4-BE49-F238E27FC236}">
                  <a16:creationId xmlns:a16="http://schemas.microsoft.com/office/drawing/2014/main" id="{5F9D7C58-C83B-853B-06CA-43E1A809FF1D}"/>
                </a:ext>
              </a:extLst>
            </p:cNvPr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58" name="Google Shape;1858;p35">
              <a:extLst>
                <a:ext uri="{FF2B5EF4-FFF2-40B4-BE49-F238E27FC236}">
                  <a16:creationId xmlns:a16="http://schemas.microsoft.com/office/drawing/2014/main" id="{B233BB82-9A6A-645B-8488-24A3B04143E0}"/>
                </a:ext>
              </a:extLst>
            </p:cNvPr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59" name="Google Shape;1859;p35">
              <a:extLst>
                <a:ext uri="{FF2B5EF4-FFF2-40B4-BE49-F238E27FC236}">
                  <a16:creationId xmlns:a16="http://schemas.microsoft.com/office/drawing/2014/main" id="{1D140C4F-7210-0893-0DD5-E519C7EF2F34}"/>
                </a:ext>
              </a:extLst>
            </p:cNvPr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60" name="Google Shape;1860;p35">
              <a:extLst>
                <a:ext uri="{FF2B5EF4-FFF2-40B4-BE49-F238E27FC236}">
                  <a16:creationId xmlns:a16="http://schemas.microsoft.com/office/drawing/2014/main" id="{C0BA7D98-3ED9-9FEC-F2AF-D8A3A441667C}"/>
                </a:ext>
              </a:extLst>
            </p:cNvPr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61" name="Google Shape;1861;p35">
              <a:extLst>
                <a:ext uri="{FF2B5EF4-FFF2-40B4-BE49-F238E27FC236}">
                  <a16:creationId xmlns:a16="http://schemas.microsoft.com/office/drawing/2014/main" id="{0FEE0207-278C-7411-7029-CF3EBAD82126}"/>
                </a:ext>
              </a:extLst>
            </p:cNvPr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62" name="Google Shape;1862;p35">
              <a:extLst>
                <a:ext uri="{FF2B5EF4-FFF2-40B4-BE49-F238E27FC236}">
                  <a16:creationId xmlns:a16="http://schemas.microsoft.com/office/drawing/2014/main" id="{68307462-FD2C-EFDD-5420-1B809C5A2BC6}"/>
                </a:ext>
              </a:extLst>
            </p:cNvPr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63" name="Google Shape;1863;p35">
              <a:extLst>
                <a:ext uri="{FF2B5EF4-FFF2-40B4-BE49-F238E27FC236}">
                  <a16:creationId xmlns:a16="http://schemas.microsoft.com/office/drawing/2014/main" id="{80DEF70F-FFEF-0365-42B7-1202B74A921E}"/>
                </a:ext>
              </a:extLst>
            </p:cNvPr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64" name="Google Shape;1864;p35">
              <a:extLst>
                <a:ext uri="{FF2B5EF4-FFF2-40B4-BE49-F238E27FC236}">
                  <a16:creationId xmlns:a16="http://schemas.microsoft.com/office/drawing/2014/main" id="{1394EEA8-7FD4-6DCD-93AB-36FBA43A91D4}"/>
                </a:ext>
              </a:extLst>
            </p:cNvPr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65" name="Google Shape;1865;p35">
              <a:extLst>
                <a:ext uri="{FF2B5EF4-FFF2-40B4-BE49-F238E27FC236}">
                  <a16:creationId xmlns:a16="http://schemas.microsoft.com/office/drawing/2014/main" id="{BB2F65BA-F897-2783-02BB-204C6EB4E371}"/>
                </a:ext>
              </a:extLst>
            </p:cNvPr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66" name="Google Shape;1866;p35">
              <a:extLst>
                <a:ext uri="{FF2B5EF4-FFF2-40B4-BE49-F238E27FC236}">
                  <a16:creationId xmlns:a16="http://schemas.microsoft.com/office/drawing/2014/main" id="{6C400EC9-F2CE-4061-7FEC-16EFA86B0AD2}"/>
                </a:ext>
              </a:extLst>
            </p:cNvPr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67" name="Google Shape;1867;p35">
              <a:extLst>
                <a:ext uri="{FF2B5EF4-FFF2-40B4-BE49-F238E27FC236}">
                  <a16:creationId xmlns:a16="http://schemas.microsoft.com/office/drawing/2014/main" id="{E82886FF-3FD1-2CB1-86F2-A3CACDCC676D}"/>
                </a:ext>
              </a:extLst>
            </p:cNvPr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68" name="Google Shape;1868;p35">
              <a:extLst>
                <a:ext uri="{FF2B5EF4-FFF2-40B4-BE49-F238E27FC236}">
                  <a16:creationId xmlns:a16="http://schemas.microsoft.com/office/drawing/2014/main" id="{EED2080D-0CA2-2F21-D06E-172F5C2CC55D}"/>
                </a:ext>
              </a:extLst>
            </p:cNvPr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69" name="Google Shape;1869;p35">
              <a:extLst>
                <a:ext uri="{FF2B5EF4-FFF2-40B4-BE49-F238E27FC236}">
                  <a16:creationId xmlns:a16="http://schemas.microsoft.com/office/drawing/2014/main" id="{854F47F1-64B5-FDC0-BF87-33323A331F72}"/>
                </a:ext>
              </a:extLst>
            </p:cNvPr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70" name="Google Shape;1870;p35">
              <a:extLst>
                <a:ext uri="{FF2B5EF4-FFF2-40B4-BE49-F238E27FC236}">
                  <a16:creationId xmlns:a16="http://schemas.microsoft.com/office/drawing/2014/main" id="{FCB3185D-6B35-0922-1BA0-28ECC7EF6702}"/>
                </a:ext>
              </a:extLst>
            </p:cNvPr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71" name="Google Shape;1871;p35">
              <a:extLst>
                <a:ext uri="{FF2B5EF4-FFF2-40B4-BE49-F238E27FC236}">
                  <a16:creationId xmlns:a16="http://schemas.microsoft.com/office/drawing/2014/main" id="{C19FD962-6180-4A62-88A9-C801985BA47E}"/>
                </a:ext>
              </a:extLst>
            </p:cNvPr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72" name="Google Shape;1872;p35">
              <a:extLst>
                <a:ext uri="{FF2B5EF4-FFF2-40B4-BE49-F238E27FC236}">
                  <a16:creationId xmlns:a16="http://schemas.microsoft.com/office/drawing/2014/main" id="{FCC9AC5F-909A-D816-1E63-C14A89CA08C1}"/>
                </a:ext>
              </a:extLst>
            </p:cNvPr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73" name="Google Shape;1873;p35">
              <a:extLst>
                <a:ext uri="{FF2B5EF4-FFF2-40B4-BE49-F238E27FC236}">
                  <a16:creationId xmlns:a16="http://schemas.microsoft.com/office/drawing/2014/main" id="{2B0646EC-284B-C240-AE9C-3F36A538D6FD}"/>
                </a:ext>
              </a:extLst>
            </p:cNvPr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74" name="Google Shape;1874;p35">
              <a:extLst>
                <a:ext uri="{FF2B5EF4-FFF2-40B4-BE49-F238E27FC236}">
                  <a16:creationId xmlns:a16="http://schemas.microsoft.com/office/drawing/2014/main" id="{9F0DF299-2405-DBF7-39E7-22FC8B0EEBF1}"/>
                </a:ext>
              </a:extLst>
            </p:cNvPr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75" name="Google Shape;1875;p35">
              <a:extLst>
                <a:ext uri="{FF2B5EF4-FFF2-40B4-BE49-F238E27FC236}">
                  <a16:creationId xmlns:a16="http://schemas.microsoft.com/office/drawing/2014/main" id="{50390BBD-4106-6001-916A-8CBCC7CFF48F}"/>
                </a:ext>
              </a:extLst>
            </p:cNvPr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76" name="Google Shape;1876;p35">
              <a:extLst>
                <a:ext uri="{FF2B5EF4-FFF2-40B4-BE49-F238E27FC236}">
                  <a16:creationId xmlns:a16="http://schemas.microsoft.com/office/drawing/2014/main" id="{E1F9045D-E826-B95B-15AC-1C37D81F70F0}"/>
                </a:ext>
              </a:extLst>
            </p:cNvPr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77" name="Google Shape;1877;p35">
              <a:extLst>
                <a:ext uri="{FF2B5EF4-FFF2-40B4-BE49-F238E27FC236}">
                  <a16:creationId xmlns:a16="http://schemas.microsoft.com/office/drawing/2014/main" id="{9AE58FFE-91C7-D3C3-CA65-AA21F22869D9}"/>
                </a:ext>
              </a:extLst>
            </p:cNvPr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78" name="Google Shape;1878;p35">
              <a:extLst>
                <a:ext uri="{FF2B5EF4-FFF2-40B4-BE49-F238E27FC236}">
                  <a16:creationId xmlns:a16="http://schemas.microsoft.com/office/drawing/2014/main" id="{0C1F513C-C616-EEF3-D894-7ED600600E21}"/>
                </a:ext>
              </a:extLst>
            </p:cNvPr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79" name="Google Shape;1879;p35">
              <a:extLst>
                <a:ext uri="{FF2B5EF4-FFF2-40B4-BE49-F238E27FC236}">
                  <a16:creationId xmlns:a16="http://schemas.microsoft.com/office/drawing/2014/main" id="{EC643D41-8B64-C395-37E8-68FAD60C42EA}"/>
                </a:ext>
              </a:extLst>
            </p:cNvPr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80" name="Google Shape;1880;p35">
              <a:extLst>
                <a:ext uri="{FF2B5EF4-FFF2-40B4-BE49-F238E27FC236}">
                  <a16:creationId xmlns:a16="http://schemas.microsoft.com/office/drawing/2014/main" id="{21424CDD-E6DA-201E-8794-6ACE98A9A351}"/>
                </a:ext>
              </a:extLst>
            </p:cNvPr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81" name="Google Shape;1881;p35">
              <a:extLst>
                <a:ext uri="{FF2B5EF4-FFF2-40B4-BE49-F238E27FC236}">
                  <a16:creationId xmlns:a16="http://schemas.microsoft.com/office/drawing/2014/main" id="{D656CD74-4D1D-AD8A-046E-76AC80C703C3}"/>
                </a:ext>
              </a:extLst>
            </p:cNvPr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82" name="Google Shape;1882;p35">
              <a:extLst>
                <a:ext uri="{FF2B5EF4-FFF2-40B4-BE49-F238E27FC236}">
                  <a16:creationId xmlns:a16="http://schemas.microsoft.com/office/drawing/2014/main" id="{3B2B80AA-D84B-EB9A-BAB2-9D526BD255F5}"/>
                </a:ext>
              </a:extLst>
            </p:cNvPr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83" name="Google Shape;1883;p35">
              <a:extLst>
                <a:ext uri="{FF2B5EF4-FFF2-40B4-BE49-F238E27FC236}">
                  <a16:creationId xmlns:a16="http://schemas.microsoft.com/office/drawing/2014/main" id="{30415F0D-17B8-1CF4-278C-268C8A1CFC41}"/>
                </a:ext>
              </a:extLst>
            </p:cNvPr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07" name="Google Shape;1807;p35">
              <a:extLst>
                <a:ext uri="{FF2B5EF4-FFF2-40B4-BE49-F238E27FC236}">
                  <a16:creationId xmlns:a16="http://schemas.microsoft.com/office/drawing/2014/main" id="{2A483E64-374C-0336-8F86-4D2A32AFCE59}"/>
                </a:ext>
              </a:extLst>
            </p:cNvPr>
            <p:cNvSpPr/>
            <p:nvPr/>
          </p:nvSpPr>
          <p:spPr>
            <a:xfrm>
              <a:off x="3590200" y="962475"/>
              <a:ext cx="1482400" cy="1146700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tx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92" name="Google Shape;1792;p35">
              <a:extLst>
                <a:ext uri="{FF2B5EF4-FFF2-40B4-BE49-F238E27FC236}">
                  <a16:creationId xmlns:a16="http://schemas.microsoft.com/office/drawing/2014/main" id="{1EE6CAD6-601D-BDD0-9042-5CBE87460D89}"/>
                </a:ext>
              </a:extLst>
            </p:cNvPr>
            <p:cNvSpPr/>
            <p:nvPr/>
          </p:nvSpPr>
          <p:spPr>
            <a:xfrm>
              <a:off x="4416375" y="2910050"/>
              <a:ext cx="1509850" cy="1167825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tx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884" name="Google Shape;1884;p35">
            <a:extLst>
              <a:ext uri="{FF2B5EF4-FFF2-40B4-BE49-F238E27FC236}">
                <a16:creationId xmlns:a16="http://schemas.microsoft.com/office/drawing/2014/main" id="{2FD5996A-56EE-DD2D-ECA3-A7D3B33ADA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04791" y="2194710"/>
            <a:ext cx="476974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300" dirty="0">
                <a:solidFill>
                  <a:schemeClr val="tx2">
                    <a:lumMod val="10000"/>
                  </a:schemeClr>
                </a:solidFill>
                <a:latin typeface="Cooper Black" panose="0208090404030B020404" pitchFamily="18" charset="0"/>
              </a:rPr>
              <a:t>WINE</a:t>
            </a:r>
            <a:br>
              <a:rPr lang="pt-BR" sz="8300" dirty="0">
                <a:solidFill>
                  <a:schemeClr val="dk2"/>
                </a:solidFill>
                <a:latin typeface="Cooper Black" panose="0208090404030B020404" pitchFamily="18" charset="0"/>
              </a:rPr>
            </a:br>
            <a:r>
              <a:rPr lang="pt-BR" sz="8300" dirty="0">
                <a:solidFill>
                  <a:srgbClr val="7030A0"/>
                </a:solidFill>
                <a:latin typeface="Cooper Black" panose="0208090404030B020404" pitchFamily="18" charset="0"/>
              </a:rPr>
              <a:t>GUARD</a:t>
            </a:r>
            <a:endParaRPr sz="8300" dirty="0">
              <a:solidFill>
                <a:srgbClr val="7030A0"/>
              </a:solidFill>
              <a:latin typeface="Cooper Black" panose="0208090404030B020404" pitchFamily="18" charset="0"/>
            </a:endParaRPr>
          </a:p>
        </p:txBody>
      </p:sp>
      <p:sp>
        <p:nvSpPr>
          <p:cNvPr id="1885" name="Google Shape;1885;p35">
            <a:extLst>
              <a:ext uri="{FF2B5EF4-FFF2-40B4-BE49-F238E27FC236}">
                <a16:creationId xmlns:a16="http://schemas.microsoft.com/office/drawing/2014/main" id="{46519EC2-5B34-AD12-C518-4BD251E469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21969" y="3910080"/>
            <a:ext cx="4122031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chemeClr val="tx2">
                    <a:lumMod val="25000"/>
                  </a:schemeClr>
                </a:solidFill>
                <a:latin typeface="Cooper Black" panose="0208090404030B020404" pitchFamily="18" charset="0"/>
              </a:rPr>
              <a:t>Danilo Oliveira, Gabriel de Pádua, Julia Santana, Nicolas Coelho, Victor Trevisan e </a:t>
            </a:r>
            <a:r>
              <a:rPr lang="pt-BR" sz="1800" dirty="0" err="1">
                <a:solidFill>
                  <a:schemeClr val="tx2">
                    <a:lumMod val="25000"/>
                  </a:schemeClr>
                </a:solidFill>
                <a:latin typeface="Cooper Black" panose="0208090404030B020404" pitchFamily="18" charset="0"/>
              </a:rPr>
              <a:t>Rayra</a:t>
            </a:r>
            <a:r>
              <a:rPr lang="pt-BR" sz="1800" dirty="0">
                <a:solidFill>
                  <a:schemeClr val="tx2">
                    <a:lumMod val="25000"/>
                  </a:schemeClr>
                </a:solidFill>
                <a:latin typeface="Cooper Black" panose="0208090404030B020404" pitchFamily="18" charset="0"/>
              </a:rPr>
              <a:t> Galvão.</a:t>
            </a:r>
            <a:endParaRPr sz="1800" dirty="0">
              <a:solidFill>
                <a:schemeClr val="tx2">
                  <a:lumMod val="25000"/>
                </a:schemeClr>
              </a:solidFill>
              <a:latin typeface="Cooper Black" panose="0208090404030B0204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tx2">
                  <a:lumMod val="25000"/>
                </a:schemeClr>
              </a:solidFill>
              <a:latin typeface="Cooper Black" panose="0208090404030B0204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>
                  <a:lumMod val="2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CFBE71F-F2EC-F464-53FB-DF4C02E217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69" t="30135" r="39252" b="28249"/>
          <a:stretch/>
        </p:blipFill>
        <p:spPr>
          <a:xfrm>
            <a:off x="2358685" y="1548216"/>
            <a:ext cx="989965" cy="892143"/>
          </a:xfrm>
          <a:prstGeom prst="rect">
            <a:avLst/>
          </a:prstGeom>
        </p:spPr>
      </p:pic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6753111-E671-21E4-DF6B-95F963CBA4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45" t="1196" b="2995"/>
          <a:stretch/>
        </p:blipFill>
        <p:spPr>
          <a:xfrm>
            <a:off x="2925298" y="3090810"/>
            <a:ext cx="1227420" cy="757240"/>
          </a:xfrm>
          <a:prstGeom prst="rect">
            <a:avLst/>
          </a:prstGeom>
        </p:spPr>
      </p:pic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E096148-DF26-7865-20F1-FC58729040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69" t="30135" r="39252" b="28249"/>
          <a:stretch/>
        </p:blipFill>
        <p:spPr>
          <a:xfrm>
            <a:off x="2972551" y="3602652"/>
            <a:ext cx="428139" cy="385833"/>
          </a:xfrm>
          <a:prstGeom prst="rect">
            <a:avLst/>
          </a:prstGeom>
        </p:spPr>
      </p:pic>
      <p:pic>
        <p:nvPicPr>
          <p:cNvPr id="17" name="Imagem 16" descr="Uma imagem contendo Ícone&#10;&#10;Descrição gerada automaticamente">
            <a:extLst>
              <a:ext uri="{FF2B5EF4-FFF2-40B4-BE49-F238E27FC236}">
                <a16:creationId xmlns:a16="http://schemas.microsoft.com/office/drawing/2014/main" id="{47AB5D57-464E-C5B1-1968-C71ECEBB6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893" y="3175395"/>
            <a:ext cx="1006791" cy="734685"/>
          </a:xfrm>
          <a:prstGeom prst="rect">
            <a:avLst/>
          </a:prstGeom>
        </p:spPr>
      </p:pic>
      <p:sp>
        <p:nvSpPr>
          <p:cNvPr id="19" name="Google Shape;1874;p35">
            <a:extLst>
              <a:ext uri="{FF2B5EF4-FFF2-40B4-BE49-F238E27FC236}">
                <a16:creationId xmlns:a16="http://schemas.microsoft.com/office/drawing/2014/main" id="{2942AFB6-89D0-B0DB-1308-836422027D39}"/>
              </a:ext>
            </a:extLst>
          </p:cNvPr>
          <p:cNvSpPr/>
          <p:nvPr/>
        </p:nvSpPr>
        <p:spPr>
          <a:xfrm>
            <a:off x="1425188" y="3389160"/>
            <a:ext cx="1215220" cy="1643520"/>
          </a:xfrm>
          <a:custGeom>
            <a:avLst/>
            <a:gdLst/>
            <a:ahLst/>
            <a:cxnLst/>
            <a:rect l="l" t="t" r="r" b="b"/>
            <a:pathLst>
              <a:path w="60761" h="82176" extrusionOk="0">
                <a:moveTo>
                  <a:pt x="12494" y="0"/>
                </a:moveTo>
                <a:lnTo>
                  <a:pt x="6064" y="11680"/>
                </a:lnTo>
                <a:cubicBezTo>
                  <a:pt x="6064" y="11680"/>
                  <a:pt x="2360" y="16686"/>
                  <a:pt x="1180" y="20593"/>
                </a:cubicBezTo>
                <a:cubicBezTo>
                  <a:pt x="0" y="24541"/>
                  <a:pt x="1465" y="30198"/>
                  <a:pt x="1831" y="31500"/>
                </a:cubicBezTo>
                <a:cubicBezTo>
                  <a:pt x="2238" y="32802"/>
                  <a:pt x="23238" y="74151"/>
                  <a:pt x="25476" y="78220"/>
                </a:cubicBezTo>
                <a:cubicBezTo>
                  <a:pt x="27137" y="81239"/>
                  <a:pt x="28931" y="82175"/>
                  <a:pt x="30495" y="82175"/>
                </a:cubicBezTo>
                <a:cubicBezTo>
                  <a:pt x="31039" y="82175"/>
                  <a:pt x="31556" y="82062"/>
                  <a:pt x="32029" y="81883"/>
                </a:cubicBezTo>
                <a:cubicBezTo>
                  <a:pt x="33860" y="81232"/>
                  <a:pt x="54982" y="66133"/>
                  <a:pt x="55796" y="65360"/>
                </a:cubicBezTo>
                <a:cubicBezTo>
                  <a:pt x="56569" y="64587"/>
                  <a:pt x="60110" y="61575"/>
                  <a:pt x="60110" y="61575"/>
                </a:cubicBezTo>
                <a:cubicBezTo>
                  <a:pt x="60110" y="61575"/>
                  <a:pt x="60761" y="57343"/>
                  <a:pt x="57871" y="55145"/>
                </a:cubicBezTo>
                <a:cubicBezTo>
                  <a:pt x="56465" y="54056"/>
                  <a:pt x="55406" y="53776"/>
                  <a:pt x="54689" y="53776"/>
                </a:cubicBezTo>
                <a:cubicBezTo>
                  <a:pt x="53933" y="53776"/>
                  <a:pt x="53557" y="54087"/>
                  <a:pt x="53557" y="54087"/>
                </a:cubicBezTo>
                <a:lnTo>
                  <a:pt x="35203" y="59052"/>
                </a:lnTo>
                <a:cubicBezTo>
                  <a:pt x="35203" y="59052"/>
                  <a:pt x="24825" y="23360"/>
                  <a:pt x="23645" y="16523"/>
                </a:cubicBezTo>
                <a:cubicBezTo>
                  <a:pt x="22465" y="9727"/>
                  <a:pt x="24296" y="10093"/>
                  <a:pt x="20633" y="6430"/>
                </a:cubicBezTo>
                <a:cubicBezTo>
                  <a:pt x="16930" y="2768"/>
                  <a:pt x="12494" y="0"/>
                  <a:pt x="124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8" name="Google Shape;1875;p35">
            <a:extLst>
              <a:ext uri="{FF2B5EF4-FFF2-40B4-BE49-F238E27FC236}">
                <a16:creationId xmlns:a16="http://schemas.microsoft.com/office/drawing/2014/main" id="{6DB43A9E-2C85-867A-95EE-E55232E07AAC}"/>
              </a:ext>
            </a:extLst>
          </p:cNvPr>
          <p:cNvSpPr/>
          <p:nvPr/>
        </p:nvSpPr>
        <p:spPr>
          <a:xfrm>
            <a:off x="1441858" y="3441247"/>
            <a:ext cx="1192440" cy="1601860"/>
          </a:xfrm>
          <a:custGeom>
            <a:avLst/>
            <a:gdLst/>
            <a:ahLst/>
            <a:cxnLst/>
            <a:rect l="l" t="t" r="r" b="b"/>
            <a:pathLst>
              <a:path w="59622" h="80093" extrusionOk="0">
                <a:moveTo>
                  <a:pt x="10623" y="1"/>
                </a:moveTo>
                <a:lnTo>
                  <a:pt x="5332" y="9605"/>
                </a:lnTo>
                <a:cubicBezTo>
                  <a:pt x="5332" y="9605"/>
                  <a:pt x="1628" y="14611"/>
                  <a:pt x="448" y="18518"/>
                </a:cubicBezTo>
                <a:cubicBezTo>
                  <a:pt x="123" y="19658"/>
                  <a:pt x="1" y="20878"/>
                  <a:pt x="1" y="22099"/>
                </a:cubicBezTo>
                <a:cubicBezTo>
                  <a:pt x="1" y="25314"/>
                  <a:pt x="815" y="28489"/>
                  <a:pt x="1099" y="29425"/>
                </a:cubicBezTo>
                <a:cubicBezTo>
                  <a:pt x="1222" y="29750"/>
                  <a:pt x="2442" y="32233"/>
                  <a:pt x="4274" y="35936"/>
                </a:cubicBezTo>
                <a:cubicBezTo>
                  <a:pt x="4477" y="36303"/>
                  <a:pt x="4640" y="36710"/>
                  <a:pt x="4844" y="37076"/>
                </a:cubicBezTo>
                <a:cubicBezTo>
                  <a:pt x="5088" y="37524"/>
                  <a:pt x="5291" y="38012"/>
                  <a:pt x="5535" y="38460"/>
                </a:cubicBezTo>
                <a:cubicBezTo>
                  <a:pt x="5576" y="38582"/>
                  <a:pt x="5658" y="38663"/>
                  <a:pt x="5698" y="38785"/>
                </a:cubicBezTo>
                <a:cubicBezTo>
                  <a:pt x="7977" y="43384"/>
                  <a:pt x="10907" y="49082"/>
                  <a:pt x="13716" y="54698"/>
                </a:cubicBezTo>
                <a:lnTo>
                  <a:pt x="13878" y="54576"/>
                </a:lnTo>
                <a:cubicBezTo>
                  <a:pt x="13878" y="54576"/>
                  <a:pt x="14163" y="55308"/>
                  <a:pt x="14652" y="56489"/>
                </a:cubicBezTo>
                <a:cubicBezTo>
                  <a:pt x="19291" y="65645"/>
                  <a:pt x="23605" y="74029"/>
                  <a:pt x="24663" y="76023"/>
                </a:cubicBezTo>
                <a:cubicBezTo>
                  <a:pt x="26006" y="77855"/>
                  <a:pt x="27308" y="79279"/>
                  <a:pt x="28448" y="79889"/>
                </a:cubicBezTo>
                <a:cubicBezTo>
                  <a:pt x="28936" y="80052"/>
                  <a:pt x="29343" y="80093"/>
                  <a:pt x="29791" y="80093"/>
                </a:cubicBezTo>
                <a:cubicBezTo>
                  <a:pt x="29994" y="80093"/>
                  <a:pt x="30198" y="80093"/>
                  <a:pt x="30361" y="80052"/>
                </a:cubicBezTo>
                <a:cubicBezTo>
                  <a:pt x="30401" y="80052"/>
                  <a:pt x="30442" y="80052"/>
                  <a:pt x="30442" y="80012"/>
                </a:cubicBezTo>
                <a:cubicBezTo>
                  <a:pt x="35814" y="76634"/>
                  <a:pt x="54372" y="63977"/>
                  <a:pt x="55064" y="63285"/>
                </a:cubicBezTo>
                <a:cubicBezTo>
                  <a:pt x="55308" y="63041"/>
                  <a:pt x="55878" y="62512"/>
                  <a:pt x="56529" y="61942"/>
                </a:cubicBezTo>
                <a:cubicBezTo>
                  <a:pt x="56773" y="61738"/>
                  <a:pt x="57058" y="61494"/>
                  <a:pt x="57302" y="61250"/>
                </a:cubicBezTo>
                <a:cubicBezTo>
                  <a:pt x="57750" y="60884"/>
                  <a:pt x="58157" y="60558"/>
                  <a:pt x="58482" y="60273"/>
                </a:cubicBezTo>
                <a:cubicBezTo>
                  <a:pt x="58849" y="59948"/>
                  <a:pt x="59133" y="59704"/>
                  <a:pt x="59296" y="59582"/>
                </a:cubicBezTo>
                <a:cubicBezTo>
                  <a:pt x="59337" y="59500"/>
                  <a:pt x="59378" y="59500"/>
                  <a:pt x="59378" y="59500"/>
                </a:cubicBezTo>
                <a:cubicBezTo>
                  <a:pt x="59378" y="59459"/>
                  <a:pt x="59622" y="58035"/>
                  <a:pt x="59215" y="56407"/>
                </a:cubicBezTo>
                <a:cubicBezTo>
                  <a:pt x="51849" y="59337"/>
                  <a:pt x="36709" y="65401"/>
                  <a:pt x="35814" y="66297"/>
                </a:cubicBezTo>
                <a:cubicBezTo>
                  <a:pt x="35570" y="66541"/>
                  <a:pt x="35407" y="66622"/>
                  <a:pt x="35285" y="66622"/>
                </a:cubicBezTo>
                <a:cubicBezTo>
                  <a:pt x="34837" y="66622"/>
                  <a:pt x="35244" y="64954"/>
                  <a:pt x="35244" y="63081"/>
                </a:cubicBezTo>
                <a:cubicBezTo>
                  <a:pt x="35244" y="62715"/>
                  <a:pt x="35163" y="62552"/>
                  <a:pt x="35000" y="62552"/>
                </a:cubicBezTo>
                <a:cubicBezTo>
                  <a:pt x="34227" y="62552"/>
                  <a:pt x="31622" y="67395"/>
                  <a:pt x="31134" y="68616"/>
                </a:cubicBezTo>
                <a:cubicBezTo>
                  <a:pt x="31052" y="68779"/>
                  <a:pt x="30971" y="68861"/>
                  <a:pt x="30890" y="68861"/>
                </a:cubicBezTo>
                <a:cubicBezTo>
                  <a:pt x="30239" y="68861"/>
                  <a:pt x="29180" y="64221"/>
                  <a:pt x="28773" y="62186"/>
                </a:cubicBezTo>
                <a:cubicBezTo>
                  <a:pt x="28366" y="59907"/>
                  <a:pt x="21489" y="42285"/>
                  <a:pt x="19413" y="34105"/>
                </a:cubicBezTo>
                <a:cubicBezTo>
                  <a:pt x="17378" y="25884"/>
                  <a:pt x="13756" y="6105"/>
                  <a:pt x="11518" y="1629"/>
                </a:cubicBezTo>
                <a:cubicBezTo>
                  <a:pt x="11274" y="1100"/>
                  <a:pt x="10948" y="571"/>
                  <a:pt x="10623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25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55B0BD0E-B7D5-5FA4-07A1-429D7E4A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4502;p64">
            <a:extLst>
              <a:ext uri="{FF2B5EF4-FFF2-40B4-BE49-F238E27FC236}">
                <a16:creationId xmlns:a16="http://schemas.microsoft.com/office/drawing/2014/main" id="{2CE4AC24-2ABB-1F2E-4EB7-F67C330A93F3}"/>
              </a:ext>
            </a:extLst>
          </p:cNvPr>
          <p:cNvGrpSpPr/>
          <p:nvPr/>
        </p:nvGrpSpPr>
        <p:grpSpPr>
          <a:xfrm>
            <a:off x="4417560" y="1147341"/>
            <a:ext cx="4048017" cy="3766955"/>
            <a:chOff x="1338075" y="463925"/>
            <a:chExt cx="5022575" cy="4585450"/>
          </a:xfrm>
        </p:grpSpPr>
        <p:sp>
          <p:nvSpPr>
            <p:cNvPr id="7" name="Google Shape;4503;p64">
              <a:extLst>
                <a:ext uri="{FF2B5EF4-FFF2-40B4-BE49-F238E27FC236}">
                  <a16:creationId xmlns:a16="http://schemas.microsoft.com/office/drawing/2014/main" id="{D340DE61-06BF-E6A7-6853-667EAF8FD00A}"/>
                </a:ext>
              </a:extLst>
            </p:cNvPr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04;p64">
              <a:extLst>
                <a:ext uri="{FF2B5EF4-FFF2-40B4-BE49-F238E27FC236}">
                  <a16:creationId xmlns:a16="http://schemas.microsoft.com/office/drawing/2014/main" id="{FF815710-D0C6-D388-D60B-7D97DB74F370}"/>
                </a:ext>
              </a:extLst>
            </p:cNvPr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05;p64">
              <a:extLst>
                <a:ext uri="{FF2B5EF4-FFF2-40B4-BE49-F238E27FC236}">
                  <a16:creationId xmlns:a16="http://schemas.microsoft.com/office/drawing/2014/main" id="{A3FE550B-896E-F91A-B259-503B048A9C5B}"/>
                </a:ext>
              </a:extLst>
            </p:cNvPr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06;p64">
              <a:extLst>
                <a:ext uri="{FF2B5EF4-FFF2-40B4-BE49-F238E27FC236}">
                  <a16:creationId xmlns:a16="http://schemas.microsoft.com/office/drawing/2014/main" id="{0C9287A0-36FC-A19D-65DE-F4D7002BAFBD}"/>
                </a:ext>
              </a:extLst>
            </p:cNvPr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07;p64">
              <a:extLst>
                <a:ext uri="{FF2B5EF4-FFF2-40B4-BE49-F238E27FC236}">
                  <a16:creationId xmlns:a16="http://schemas.microsoft.com/office/drawing/2014/main" id="{6FBE371B-367C-270C-3CB4-5FFCB24EBEF8}"/>
                </a:ext>
              </a:extLst>
            </p:cNvPr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08;p64">
              <a:extLst>
                <a:ext uri="{FF2B5EF4-FFF2-40B4-BE49-F238E27FC236}">
                  <a16:creationId xmlns:a16="http://schemas.microsoft.com/office/drawing/2014/main" id="{33FCB0A1-15B7-67F0-330A-930664A04885}"/>
                </a:ext>
              </a:extLst>
            </p:cNvPr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09;p64">
              <a:extLst>
                <a:ext uri="{FF2B5EF4-FFF2-40B4-BE49-F238E27FC236}">
                  <a16:creationId xmlns:a16="http://schemas.microsoft.com/office/drawing/2014/main" id="{8826216D-366C-36FD-AB76-248025733999}"/>
                </a:ext>
              </a:extLst>
            </p:cNvPr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0;p64">
              <a:extLst>
                <a:ext uri="{FF2B5EF4-FFF2-40B4-BE49-F238E27FC236}">
                  <a16:creationId xmlns:a16="http://schemas.microsoft.com/office/drawing/2014/main" id="{52620E44-4BD8-87FA-5FC9-4C9F29B1D062}"/>
                </a:ext>
              </a:extLst>
            </p:cNvPr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11;p64">
              <a:extLst>
                <a:ext uri="{FF2B5EF4-FFF2-40B4-BE49-F238E27FC236}">
                  <a16:creationId xmlns:a16="http://schemas.microsoft.com/office/drawing/2014/main" id="{12DDB220-CDD0-B019-40DC-DF26EABEE070}"/>
                </a:ext>
              </a:extLst>
            </p:cNvPr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12;p64">
              <a:extLst>
                <a:ext uri="{FF2B5EF4-FFF2-40B4-BE49-F238E27FC236}">
                  <a16:creationId xmlns:a16="http://schemas.microsoft.com/office/drawing/2014/main" id="{A2A4AA64-3AD5-FD1F-3336-EF3CE1D5063C}"/>
                </a:ext>
              </a:extLst>
            </p:cNvPr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13;p64">
              <a:extLst>
                <a:ext uri="{FF2B5EF4-FFF2-40B4-BE49-F238E27FC236}">
                  <a16:creationId xmlns:a16="http://schemas.microsoft.com/office/drawing/2014/main" id="{4D5FABBE-CDEA-E64C-6C08-63746FE2F7B6}"/>
                </a:ext>
              </a:extLst>
            </p:cNvPr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14;p64">
              <a:extLst>
                <a:ext uri="{FF2B5EF4-FFF2-40B4-BE49-F238E27FC236}">
                  <a16:creationId xmlns:a16="http://schemas.microsoft.com/office/drawing/2014/main" id="{A492701F-52D4-0F56-78ED-C3E6DCC5165B}"/>
                </a:ext>
              </a:extLst>
            </p:cNvPr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15;p64">
              <a:extLst>
                <a:ext uri="{FF2B5EF4-FFF2-40B4-BE49-F238E27FC236}">
                  <a16:creationId xmlns:a16="http://schemas.microsoft.com/office/drawing/2014/main" id="{83C88009-18B0-A66C-5C6F-2F250B2B0176}"/>
                </a:ext>
              </a:extLst>
            </p:cNvPr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16;p64">
              <a:extLst>
                <a:ext uri="{FF2B5EF4-FFF2-40B4-BE49-F238E27FC236}">
                  <a16:creationId xmlns:a16="http://schemas.microsoft.com/office/drawing/2014/main" id="{66121EB9-1585-FBF5-3244-71D7F2F05393}"/>
                </a:ext>
              </a:extLst>
            </p:cNvPr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17;p64">
              <a:extLst>
                <a:ext uri="{FF2B5EF4-FFF2-40B4-BE49-F238E27FC236}">
                  <a16:creationId xmlns:a16="http://schemas.microsoft.com/office/drawing/2014/main" id="{E01B79E1-1C86-5F31-C86D-C02B5E65FA40}"/>
                </a:ext>
              </a:extLst>
            </p:cNvPr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18;p64">
              <a:extLst>
                <a:ext uri="{FF2B5EF4-FFF2-40B4-BE49-F238E27FC236}">
                  <a16:creationId xmlns:a16="http://schemas.microsoft.com/office/drawing/2014/main" id="{1F109ACC-A1C2-7D34-312F-4079F4EEBDF9}"/>
                </a:ext>
              </a:extLst>
            </p:cNvPr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19;p64">
              <a:extLst>
                <a:ext uri="{FF2B5EF4-FFF2-40B4-BE49-F238E27FC236}">
                  <a16:creationId xmlns:a16="http://schemas.microsoft.com/office/drawing/2014/main" id="{F941469F-45BC-A7C6-B333-6FCFD596E4B8}"/>
                </a:ext>
              </a:extLst>
            </p:cNvPr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20;p64">
              <a:extLst>
                <a:ext uri="{FF2B5EF4-FFF2-40B4-BE49-F238E27FC236}">
                  <a16:creationId xmlns:a16="http://schemas.microsoft.com/office/drawing/2014/main" id="{192650D1-7171-30F7-267E-62C85B60B0C4}"/>
                </a:ext>
              </a:extLst>
            </p:cNvPr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1;p64">
              <a:extLst>
                <a:ext uri="{FF2B5EF4-FFF2-40B4-BE49-F238E27FC236}">
                  <a16:creationId xmlns:a16="http://schemas.microsoft.com/office/drawing/2014/main" id="{A6B9C756-D416-EF32-6724-52F9A292DC55}"/>
                </a:ext>
              </a:extLst>
            </p:cNvPr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22;p64">
              <a:extLst>
                <a:ext uri="{FF2B5EF4-FFF2-40B4-BE49-F238E27FC236}">
                  <a16:creationId xmlns:a16="http://schemas.microsoft.com/office/drawing/2014/main" id="{4AF4CD2E-9103-99F7-BC26-55FB2D242D48}"/>
                </a:ext>
              </a:extLst>
            </p:cNvPr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23;p64">
              <a:extLst>
                <a:ext uri="{FF2B5EF4-FFF2-40B4-BE49-F238E27FC236}">
                  <a16:creationId xmlns:a16="http://schemas.microsoft.com/office/drawing/2014/main" id="{B8229A2A-A65B-1E10-1031-19FB31528B8E}"/>
                </a:ext>
              </a:extLst>
            </p:cNvPr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24;p64">
              <a:extLst>
                <a:ext uri="{FF2B5EF4-FFF2-40B4-BE49-F238E27FC236}">
                  <a16:creationId xmlns:a16="http://schemas.microsoft.com/office/drawing/2014/main" id="{53930D6D-AF2D-FF70-FF17-98C1B7028FEE}"/>
                </a:ext>
              </a:extLst>
            </p:cNvPr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25;p64">
              <a:extLst>
                <a:ext uri="{FF2B5EF4-FFF2-40B4-BE49-F238E27FC236}">
                  <a16:creationId xmlns:a16="http://schemas.microsoft.com/office/drawing/2014/main" id="{FFE947DD-436F-B718-4839-58E47B3584B9}"/>
                </a:ext>
              </a:extLst>
            </p:cNvPr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26;p64">
              <a:extLst>
                <a:ext uri="{FF2B5EF4-FFF2-40B4-BE49-F238E27FC236}">
                  <a16:creationId xmlns:a16="http://schemas.microsoft.com/office/drawing/2014/main" id="{ABCA26A4-1103-3764-3299-D90697241F78}"/>
                </a:ext>
              </a:extLst>
            </p:cNvPr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27;p64">
              <a:extLst>
                <a:ext uri="{FF2B5EF4-FFF2-40B4-BE49-F238E27FC236}">
                  <a16:creationId xmlns:a16="http://schemas.microsoft.com/office/drawing/2014/main" id="{A63070C0-3BF3-5A30-5DC8-3E9F4A470E70}"/>
                </a:ext>
              </a:extLst>
            </p:cNvPr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28;p64">
              <a:extLst>
                <a:ext uri="{FF2B5EF4-FFF2-40B4-BE49-F238E27FC236}">
                  <a16:creationId xmlns:a16="http://schemas.microsoft.com/office/drawing/2014/main" id="{1616634E-566F-D1D0-5E98-FE8BFC0E28E4}"/>
                </a:ext>
              </a:extLst>
            </p:cNvPr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29;p64">
              <a:extLst>
                <a:ext uri="{FF2B5EF4-FFF2-40B4-BE49-F238E27FC236}">
                  <a16:creationId xmlns:a16="http://schemas.microsoft.com/office/drawing/2014/main" id="{934246A7-859E-69FD-B233-8806BC6A64BD}"/>
                </a:ext>
              </a:extLst>
            </p:cNvPr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30;p64">
              <a:extLst>
                <a:ext uri="{FF2B5EF4-FFF2-40B4-BE49-F238E27FC236}">
                  <a16:creationId xmlns:a16="http://schemas.microsoft.com/office/drawing/2014/main" id="{74E8E095-FFC1-006C-3E1D-038DEBFBEC25}"/>
                </a:ext>
              </a:extLst>
            </p:cNvPr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31;p64">
              <a:extLst>
                <a:ext uri="{FF2B5EF4-FFF2-40B4-BE49-F238E27FC236}">
                  <a16:creationId xmlns:a16="http://schemas.microsoft.com/office/drawing/2014/main" id="{B64C20B9-0AB4-B56A-334B-044CCC79213A}"/>
                </a:ext>
              </a:extLst>
            </p:cNvPr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32;p64">
              <a:extLst>
                <a:ext uri="{FF2B5EF4-FFF2-40B4-BE49-F238E27FC236}">
                  <a16:creationId xmlns:a16="http://schemas.microsoft.com/office/drawing/2014/main" id="{CD03D71A-7D55-85F7-8F0F-B71BF7894F42}"/>
                </a:ext>
              </a:extLst>
            </p:cNvPr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33;p64">
              <a:extLst>
                <a:ext uri="{FF2B5EF4-FFF2-40B4-BE49-F238E27FC236}">
                  <a16:creationId xmlns:a16="http://schemas.microsoft.com/office/drawing/2014/main" id="{B66A7341-9635-5EC7-39F6-B40B7A2464DD}"/>
                </a:ext>
              </a:extLst>
            </p:cNvPr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34;p64">
              <a:extLst>
                <a:ext uri="{FF2B5EF4-FFF2-40B4-BE49-F238E27FC236}">
                  <a16:creationId xmlns:a16="http://schemas.microsoft.com/office/drawing/2014/main" id="{A65F8FE1-BAA6-C835-AFEA-1326FEE2F3CA}"/>
                </a:ext>
              </a:extLst>
            </p:cNvPr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35;p64">
              <a:extLst>
                <a:ext uri="{FF2B5EF4-FFF2-40B4-BE49-F238E27FC236}">
                  <a16:creationId xmlns:a16="http://schemas.microsoft.com/office/drawing/2014/main" id="{0622ACEE-0DE8-9CE0-30F6-1E9CDE7ECBDF}"/>
                </a:ext>
              </a:extLst>
            </p:cNvPr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36;p64">
              <a:extLst>
                <a:ext uri="{FF2B5EF4-FFF2-40B4-BE49-F238E27FC236}">
                  <a16:creationId xmlns:a16="http://schemas.microsoft.com/office/drawing/2014/main" id="{C4311569-7764-3A13-04A8-1FD7B3197FF2}"/>
                </a:ext>
              </a:extLst>
            </p:cNvPr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37;p64">
              <a:extLst>
                <a:ext uri="{FF2B5EF4-FFF2-40B4-BE49-F238E27FC236}">
                  <a16:creationId xmlns:a16="http://schemas.microsoft.com/office/drawing/2014/main" id="{6EF8E89C-B1BC-DD46-D330-AE16A8D40B05}"/>
                </a:ext>
              </a:extLst>
            </p:cNvPr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38;p64">
              <a:extLst>
                <a:ext uri="{FF2B5EF4-FFF2-40B4-BE49-F238E27FC236}">
                  <a16:creationId xmlns:a16="http://schemas.microsoft.com/office/drawing/2014/main" id="{55D187F8-442B-06FE-B6E6-9748F8E5ACE6}"/>
                </a:ext>
              </a:extLst>
            </p:cNvPr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39;p64">
              <a:extLst>
                <a:ext uri="{FF2B5EF4-FFF2-40B4-BE49-F238E27FC236}">
                  <a16:creationId xmlns:a16="http://schemas.microsoft.com/office/drawing/2014/main" id="{37587CB7-99ED-4751-AA93-27935AF1DF9F}"/>
                </a:ext>
              </a:extLst>
            </p:cNvPr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40;p64">
              <a:extLst>
                <a:ext uri="{FF2B5EF4-FFF2-40B4-BE49-F238E27FC236}">
                  <a16:creationId xmlns:a16="http://schemas.microsoft.com/office/drawing/2014/main" id="{4D7EA295-2FC0-A240-397B-9924EACE5508}"/>
                </a:ext>
              </a:extLst>
            </p:cNvPr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41;p64">
              <a:extLst>
                <a:ext uri="{FF2B5EF4-FFF2-40B4-BE49-F238E27FC236}">
                  <a16:creationId xmlns:a16="http://schemas.microsoft.com/office/drawing/2014/main" id="{137FE4E3-DAEE-1DFE-66F0-E5E0CE346FFD}"/>
                </a:ext>
              </a:extLst>
            </p:cNvPr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42;p64">
              <a:extLst>
                <a:ext uri="{FF2B5EF4-FFF2-40B4-BE49-F238E27FC236}">
                  <a16:creationId xmlns:a16="http://schemas.microsoft.com/office/drawing/2014/main" id="{CF417688-FF5B-B700-C971-4FC54AB4CEB5}"/>
                </a:ext>
              </a:extLst>
            </p:cNvPr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43;p64">
              <a:extLst>
                <a:ext uri="{FF2B5EF4-FFF2-40B4-BE49-F238E27FC236}">
                  <a16:creationId xmlns:a16="http://schemas.microsoft.com/office/drawing/2014/main" id="{FEDEE225-9FFF-AD55-9607-2F74166676AD}"/>
                </a:ext>
              </a:extLst>
            </p:cNvPr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44;p64">
              <a:extLst>
                <a:ext uri="{FF2B5EF4-FFF2-40B4-BE49-F238E27FC236}">
                  <a16:creationId xmlns:a16="http://schemas.microsoft.com/office/drawing/2014/main" id="{00FAB341-EFFD-21A4-D7CE-601690E98CD3}"/>
                </a:ext>
              </a:extLst>
            </p:cNvPr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45;p64">
              <a:extLst>
                <a:ext uri="{FF2B5EF4-FFF2-40B4-BE49-F238E27FC236}">
                  <a16:creationId xmlns:a16="http://schemas.microsoft.com/office/drawing/2014/main" id="{D0349857-85D8-FB99-5690-FCE54D85EB07}"/>
                </a:ext>
              </a:extLst>
            </p:cNvPr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46;p64">
              <a:extLst>
                <a:ext uri="{FF2B5EF4-FFF2-40B4-BE49-F238E27FC236}">
                  <a16:creationId xmlns:a16="http://schemas.microsoft.com/office/drawing/2014/main" id="{2FB04A69-2898-F199-62A6-AC059C80564C}"/>
                </a:ext>
              </a:extLst>
            </p:cNvPr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47;p64">
              <a:extLst>
                <a:ext uri="{FF2B5EF4-FFF2-40B4-BE49-F238E27FC236}">
                  <a16:creationId xmlns:a16="http://schemas.microsoft.com/office/drawing/2014/main" id="{BCC51090-1B72-FA77-0C39-F98EEF3796E1}"/>
                </a:ext>
              </a:extLst>
            </p:cNvPr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48;p64">
              <a:extLst>
                <a:ext uri="{FF2B5EF4-FFF2-40B4-BE49-F238E27FC236}">
                  <a16:creationId xmlns:a16="http://schemas.microsoft.com/office/drawing/2014/main" id="{92BB5CCD-A407-A46D-8A10-382D64919EAD}"/>
                </a:ext>
              </a:extLst>
            </p:cNvPr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49;p64">
              <a:extLst>
                <a:ext uri="{FF2B5EF4-FFF2-40B4-BE49-F238E27FC236}">
                  <a16:creationId xmlns:a16="http://schemas.microsoft.com/office/drawing/2014/main" id="{76E11B98-3A0A-BB0A-BF17-AFB9AFBAA870}"/>
                </a:ext>
              </a:extLst>
            </p:cNvPr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50;p64">
              <a:extLst>
                <a:ext uri="{FF2B5EF4-FFF2-40B4-BE49-F238E27FC236}">
                  <a16:creationId xmlns:a16="http://schemas.microsoft.com/office/drawing/2014/main" id="{240378C3-B7DE-4354-27F9-F9F2D7D24BDD}"/>
                </a:ext>
              </a:extLst>
            </p:cNvPr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51;p64">
              <a:extLst>
                <a:ext uri="{FF2B5EF4-FFF2-40B4-BE49-F238E27FC236}">
                  <a16:creationId xmlns:a16="http://schemas.microsoft.com/office/drawing/2014/main" id="{6A53965E-17E3-66F5-5049-18B9753769BA}"/>
                </a:ext>
              </a:extLst>
            </p:cNvPr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52;p64">
              <a:extLst>
                <a:ext uri="{FF2B5EF4-FFF2-40B4-BE49-F238E27FC236}">
                  <a16:creationId xmlns:a16="http://schemas.microsoft.com/office/drawing/2014/main" id="{C93E2C66-DE6D-0C07-01A9-F9380AF0AACA}"/>
                </a:ext>
              </a:extLst>
            </p:cNvPr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53;p64">
              <a:extLst>
                <a:ext uri="{FF2B5EF4-FFF2-40B4-BE49-F238E27FC236}">
                  <a16:creationId xmlns:a16="http://schemas.microsoft.com/office/drawing/2014/main" id="{BEB83FA1-AC3D-1D44-A756-C04B1CE822E0}"/>
                </a:ext>
              </a:extLst>
            </p:cNvPr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54;p64">
              <a:extLst>
                <a:ext uri="{FF2B5EF4-FFF2-40B4-BE49-F238E27FC236}">
                  <a16:creationId xmlns:a16="http://schemas.microsoft.com/office/drawing/2014/main" id="{A990017F-FD2A-10C0-973E-1D9475F6C331}"/>
                </a:ext>
              </a:extLst>
            </p:cNvPr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55;p64">
              <a:extLst>
                <a:ext uri="{FF2B5EF4-FFF2-40B4-BE49-F238E27FC236}">
                  <a16:creationId xmlns:a16="http://schemas.microsoft.com/office/drawing/2014/main" id="{7137A7B5-A345-9E9F-2927-5866E82D5110}"/>
                </a:ext>
              </a:extLst>
            </p:cNvPr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56;p64">
              <a:extLst>
                <a:ext uri="{FF2B5EF4-FFF2-40B4-BE49-F238E27FC236}">
                  <a16:creationId xmlns:a16="http://schemas.microsoft.com/office/drawing/2014/main" id="{C9239447-CDB1-24BF-6D26-FFBEA6FD4B35}"/>
                </a:ext>
              </a:extLst>
            </p:cNvPr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57;p64">
              <a:extLst>
                <a:ext uri="{FF2B5EF4-FFF2-40B4-BE49-F238E27FC236}">
                  <a16:creationId xmlns:a16="http://schemas.microsoft.com/office/drawing/2014/main" id="{37E56194-7116-37E8-D130-FB5E0E052098}"/>
                </a:ext>
              </a:extLst>
            </p:cNvPr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58;p64">
              <a:extLst>
                <a:ext uri="{FF2B5EF4-FFF2-40B4-BE49-F238E27FC236}">
                  <a16:creationId xmlns:a16="http://schemas.microsoft.com/office/drawing/2014/main" id="{DC61DB59-E6A6-8CA0-0ABF-D5C70B0A110D}"/>
                </a:ext>
              </a:extLst>
            </p:cNvPr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59;p64">
              <a:extLst>
                <a:ext uri="{FF2B5EF4-FFF2-40B4-BE49-F238E27FC236}">
                  <a16:creationId xmlns:a16="http://schemas.microsoft.com/office/drawing/2014/main" id="{047D72BF-7D93-FC0A-A6A5-1A83E7BB84D8}"/>
                </a:ext>
              </a:extLst>
            </p:cNvPr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4560;p64">
              <a:extLst>
                <a:ext uri="{FF2B5EF4-FFF2-40B4-BE49-F238E27FC236}">
                  <a16:creationId xmlns:a16="http://schemas.microsoft.com/office/drawing/2014/main" id="{967244D7-6103-0299-D689-A6BD2AF6EAEC}"/>
                </a:ext>
              </a:extLst>
            </p:cNvPr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4561;p64">
              <a:extLst>
                <a:ext uri="{FF2B5EF4-FFF2-40B4-BE49-F238E27FC236}">
                  <a16:creationId xmlns:a16="http://schemas.microsoft.com/office/drawing/2014/main" id="{973CC215-1BD9-5A7E-06B4-CF9D3286051D}"/>
                </a:ext>
              </a:extLst>
            </p:cNvPr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4562;p64">
              <a:extLst>
                <a:ext uri="{FF2B5EF4-FFF2-40B4-BE49-F238E27FC236}">
                  <a16:creationId xmlns:a16="http://schemas.microsoft.com/office/drawing/2014/main" id="{A4B976FF-FE28-B412-8BD2-31DA4F6783EB}"/>
                </a:ext>
              </a:extLst>
            </p:cNvPr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4563;p64">
              <a:extLst>
                <a:ext uri="{FF2B5EF4-FFF2-40B4-BE49-F238E27FC236}">
                  <a16:creationId xmlns:a16="http://schemas.microsoft.com/office/drawing/2014/main" id="{CF0FEABF-651E-D8DA-3E42-E5DD209645C0}"/>
                </a:ext>
              </a:extLst>
            </p:cNvPr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4564;p64">
              <a:extLst>
                <a:ext uri="{FF2B5EF4-FFF2-40B4-BE49-F238E27FC236}">
                  <a16:creationId xmlns:a16="http://schemas.microsoft.com/office/drawing/2014/main" id="{8F6C2926-B55D-85E5-28C0-D38FE9EAF45B}"/>
                </a:ext>
              </a:extLst>
            </p:cNvPr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4565;p64">
              <a:extLst>
                <a:ext uri="{FF2B5EF4-FFF2-40B4-BE49-F238E27FC236}">
                  <a16:creationId xmlns:a16="http://schemas.microsoft.com/office/drawing/2014/main" id="{1270497C-A514-B281-8D4A-0394CF921497}"/>
                </a:ext>
              </a:extLst>
            </p:cNvPr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4566;p64">
              <a:extLst>
                <a:ext uri="{FF2B5EF4-FFF2-40B4-BE49-F238E27FC236}">
                  <a16:creationId xmlns:a16="http://schemas.microsoft.com/office/drawing/2014/main" id="{A1C5E13E-9E49-4D9B-C030-210EC506B4B1}"/>
                </a:ext>
              </a:extLst>
            </p:cNvPr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4567;p64">
              <a:extLst>
                <a:ext uri="{FF2B5EF4-FFF2-40B4-BE49-F238E27FC236}">
                  <a16:creationId xmlns:a16="http://schemas.microsoft.com/office/drawing/2014/main" id="{75F5CF0F-E8F6-1ADA-3D0B-0344A233BF42}"/>
                </a:ext>
              </a:extLst>
            </p:cNvPr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4568;p64">
              <a:extLst>
                <a:ext uri="{FF2B5EF4-FFF2-40B4-BE49-F238E27FC236}">
                  <a16:creationId xmlns:a16="http://schemas.microsoft.com/office/drawing/2014/main" id="{37BC8897-C24B-C8C7-2A7C-A3E788F16C75}"/>
                </a:ext>
              </a:extLst>
            </p:cNvPr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4569;p64">
              <a:extLst>
                <a:ext uri="{FF2B5EF4-FFF2-40B4-BE49-F238E27FC236}">
                  <a16:creationId xmlns:a16="http://schemas.microsoft.com/office/drawing/2014/main" id="{2B5A99E3-FB15-FC18-15ED-0DE9FACB8F34}"/>
                </a:ext>
              </a:extLst>
            </p:cNvPr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4570;p64">
              <a:extLst>
                <a:ext uri="{FF2B5EF4-FFF2-40B4-BE49-F238E27FC236}">
                  <a16:creationId xmlns:a16="http://schemas.microsoft.com/office/drawing/2014/main" id="{37693586-D31D-535D-D8A5-68ECDEE9B36E}"/>
                </a:ext>
              </a:extLst>
            </p:cNvPr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4571;p64">
              <a:extLst>
                <a:ext uri="{FF2B5EF4-FFF2-40B4-BE49-F238E27FC236}">
                  <a16:creationId xmlns:a16="http://schemas.microsoft.com/office/drawing/2014/main" id="{37153435-84DE-6FB6-129D-C1493D05BDCF}"/>
                </a:ext>
              </a:extLst>
            </p:cNvPr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4572;p64">
              <a:extLst>
                <a:ext uri="{FF2B5EF4-FFF2-40B4-BE49-F238E27FC236}">
                  <a16:creationId xmlns:a16="http://schemas.microsoft.com/office/drawing/2014/main" id="{36B7F04B-3FBB-32F2-7A0B-3A3BD381423A}"/>
                </a:ext>
              </a:extLst>
            </p:cNvPr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4573;p64">
              <a:extLst>
                <a:ext uri="{FF2B5EF4-FFF2-40B4-BE49-F238E27FC236}">
                  <a16:creationId xmlns:a16="http://schemas.microsoft.com/office/drawing/2014/main" id="{E2B3C401-7EB8-E572-24EB-F23EED76B7EC}"/>
                </a:ext>
              </a:extLst>
            </p:cNvPr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4574;p64">
              <a:extLst>
                <a:ext uri="{FF2B5EF4-FFF2-40B4-BE49-F238E27FC236}">
                  <a16:creationId xmlns:a16="http://schemas.microsoft.com/office/drawing/2014/main" id="{E717CF15-9D68-8C35-D5BC-D5BB938F56FC}"/>
                </a:ext>
              </a:extLst>
            </p:cNvPr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4575;p64">
              <a:extLst>
                <a:ext uri="{FF2B5EF4-FFF2-40B4-BE49-F238E27FC236}">
                  <a16:creationId xmlns:a16="http://schemas.microsoft.com/office/drawing/2014/main" id="{B0A42449-AD8D-7A86-04DE-3CEF2BB6D481}"/>
                </a:ext>
              </a:extLst>
            </p:cNvPr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4576;p64">
              <a:extLst>
                <a:ext uri="{FF2B5EF4-FFF2-40B4-BE49-F238E27FC236}">
                  <a16:creationId xmlns:a16="http://schemas.microsoft.com/office/drawing/2014/main" id="{AB25D9D2-B3CF-EC99-6AE0-16BEE925C621}"/>
                </a:ext>
              </a:extLst>
            </p:cNvPr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4577;p64">
              <a:extLst>
                <a:ext uri="{FF2B5EF4-FFF2-40B4-BE49-F238E27FC236}">
                  <a16:creationId xmlns:a16="http://schemas.microsoft.com/office/drawing/2014/main" id="{F497E2BE-7CD8-DA7A-C9A1-276C4913133D}"/>
                </a:ext>
              </a:extLst>
            </p:cNvPr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4578;p64">
              <a:extLst>
                <a:ext uri="{FF2B5EF4-FFF2-40B4-BE49-F238E27FC236}">
                  <a16:creationId xmlns:a16="http://schemas.microsoft.com/office/drawing/2014/main" id="{43501A77-A0A4-A8DE-BC99-400FB260B81F}"/>
                </a:ext>
              </a:extLst>
            </p:cNvPr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4579;p64">
              <a:extLst>
                <a:ext uri="{FF2B5EF4-FFF2-40B4-BE49-F238E27FC236}">
                  <a16:creationId xmlns:a16="http://schemas.microsoft.com/office/drawing/2014/main" id="{9B04390B-CC2D-9437-8542-EDBE98684A43}"/>
                </a:ext>
              </a:extLst>
            </p:cNvPr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4580;p64">
              <a:extLst>
                <a:ext uri="{FF2B5EF4-FFF2-40B4-BE49-F238E27FC236}">
                  <a16:creationId xmlns:a16="http://schemas.microsoft.com/office/drawing/2014/main" id="{347A2A52-5F5A-0D94-3D61-EB978A3E07CA}"/>
                </a:ext>
              </a:extLst>
            </p:cNvPr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4581;p64">
              <a:extLst>
                <a:ext uri="{FF2B5EF4-FFF2-40B4-BE49-F238E27FC236}">
                  <a16:creationId xmlns:a16="http://schemas.microsoft.com/office/drawing/2014/main" id="{C3AD430E-1F43-ABBF-1E98-833298286687}"/>
                </a:ext>
              </a:extLst>
            </p:cNvPr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4582;p64">
              <a:extLst>
                <a:ext uri="{FF2B5EF4-FFF2-40B4-BE49-F238E27FC236}">
                  <a16:creationId xmlns:a16="http://schemas.microsoft.com/office/drawing/2014/main" id="{DFE56054-BE49-D1E7-0D4F-0DDED6E20BBE}"/>
                </a:ext>
              </a:extLst>
            </p:cNvPr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4583;p64">
              <a:extLst>
                <a:ext uri="{FF2B5EF4-FFF2-40B4-BE49-F238E27FC236}">
                  <a16:creationId xmlns:a16="http://schemas.microsoft.com/office/drawing/2014/main" id="{449951D0-D843-2672-6396-818B3B9C0F36}"/>
                </a:ext>
              </a:extLst>
            </p:cNvPr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4584;p64">
              <a:extLst>
                <a:ext uri="{FF2B5EF4-FFF2-40B4-BE49-F238E27FC236}">
                  <a16:creationId xmlns:a16="http://schemas.microsoft.com/office/drawing/2014/main" id="{A978B2BC-3C37-364F-3EA2-C75C9C36D627}"/>
                </a:ext>
              </a:extLst>
            </p:cNvPr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4585;p64">
              <a:extLst>
                <a:ext uri="{FF2B5EF4-FFF2-40B4-BE49-F238E27FC236}">
                  <a16:creationId xmlns:a16="http://schemas.microsoft.com/office/drawing/2014/main" id="{8FD4C6E3-672A-82B0-F649-7B2A20294A51}"/>
                </a:ext>
              </a:extLst>
            </p:cNvPr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4586;p64">
              <a:extLst>
                <a:ext uri="{FF2B5EF4-FFF2-40B4-BE49-F238E27FC236}">
                  <a16:creationId xmlns:a16="http://schemas.microsoft.com/office/drawing/2014/main" id="{607A96F4-BDD4-3891-E517-89BF07B3F17E}"/>
                </a:ext>
              </a:extLst>
            </p:cNvPr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4587;p64">
              <a:extLst>
                <a:ext uri="{FF2B5EF4-FFF2-40B4-BE49-F238E27FC236}">
                  <a16:creationId xmlns:a16="http://schemas.microsoft.com/office/drawing/2014/main" id="{9AE1D0DB-CCE8-698C-66A3-E24BE4E2976A}"/>
                </a:ext>
              </a:extLst>
            </p:cNvPr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4588;p64">
              <a:extLst>
                <a:ext uri="{FF2B5EF4-FFF2-40B4-BE49-F238E27FC236}">
                  <a16:creationId xmlns:a16="http://schemas.microsoft.com/office/drawing/2014/main" id="{F4A7C553-B156-5DAA-5F8B-F132DF53D0B2}"/>
                </a:ext>
              </a:extLst>
            </p:cNvPr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4589;p64">
              <a:extLst>
                <a:ext uri="{FF2B5EF4-FFF2-40B4-BE49-F238E27FC236}">
                  <a16:creationId xmlns:a16="http://schemas.microsoft.com/office/drawing/2014/main" id="{6BE213B3-9B24-49A1-B701-E3A731055381}"/>
                </a:ext>
              </a:extLst>
            </p:cNvPr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4590;p64">
              <a:extLst>
                <a:ext uri="{FF2B5EF4-FFF2-40B4-BE49-F238E27FC236}">
                  <a16:creationId xmlns:a16="http://schemas.microsoft.com/office/drawing/2014/main" id="{35A8B8D8-0E72-2228-A5DC-15AB6B95E97C}"/>
                </a:ext>
              </a:extLst>
            </p:cNvPr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4591;p64">
              <a:extLst>
                <a:ext uri="{FF2B5EF4-FFF2-40B4-BE49-F238E27FC236}">
                  <a16:creationId xmlns:a16="http://schemas.microsoft.com/office/drawing/2014/main" id="{6356AF96-26EC-4845-0B92-B40B73D4DF30}"/>
                </a:ext>
              </a:extLst>
            </p:cNvPr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4592;p64">
              <a:extLst>
                <a:ext uri="{FF2B5EF4-FFF2-40B4-BE49-F238E27FC236}">
                  <a16:creationId xmlns:a16="http://schemas.microsoft.com/office/drawing/2014/main" id="{3E15548B-1019-FC39-472E-D1B8B8F75A35}"/>
                </a:ext>
              </a:extLst>
            </p:cNvPr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4593;p64">
              <a:extLst>
                <a:ext uri="{FF2B5EF4-FFF2-40B4-BE49-F238E27FC236}">
                  <a16:creationId xmlns:a16="http://schemas.microsoft.com/office/drawing/2014/main" id="{85C354A6-883A-68FD-3086-D47E69C4A567}"/>
                </a:ext>
              </a:extLst>
            </p:cNvPr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4594;p64">
              <a:extLst>
                <a:ext uri="{FF2B5EF4-FFF2-40B4-BE49-F238E27FC236}">
                  <a16:creationId xmlns:a16="http://schemas.microsoft.com/office/drawing/2014/main" id="{624D771C-9146-96B0-02E7-3D12465F6575}"/>
                </a:ext>
              </a:extLst>
            </p:cNvPr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4595;p64">
              <a:extLst>
                <a:ext uri="{FF2B5EF4-FFF2-40B4-BE49-F238E27FC236}">
                  <a16:creationId xmlns:a16="http://schemas.microsoft.com/office/drawing/2014/main" id="{98C74D84-3BD2-F312-7277-FAF956D8FA33}"/>
                </a:ext>
              </a:extLst>
            </p:cNvPr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4596;p64">
              <a:extLst>
                <a:ext uri="{FF2B5EF4-FFF2-40B4-BE49-F238E27FC236}">
                  <a16:creationId xmlns:a16="http://schemas.microsoft.com/office/drawing/2014/main" id="{57A50A55-1578-C48D-D6C7-C4350565662B}"/>
                </a:ext>
              </a:extLst>
            </p:cNvPr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4597;p64">
              <a:extLst>
                <a:ext uri="{FF2B5EF4-FFF2-40B4-BE49-F238E27FC236}">
                  <a16:creationId xmlns:a16="http://schemas.microsoft.com/office/drawing/2014/main" id="{30BDDD0A-8E0E-5AEE-84D4-8F0F0949FC29}"/>
                </a:ext>
              </a:extLst>
            </p:cNvPr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4598;p64">
              <a:extLst>
                <a:ext uri="{FF2B5EF4-FFF2-40B4-BE49-F238E27FC236}">
                  <a16:creationId xmlns:a16="http://schemas.microsoft.com/office/drawing/2014/main" id="{F52CF82D-685C-EAE0-ECEE-708D41141A2A}"/>
                </a:ext>
              </a:extLst>
            </p:cNvPr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4599;p64">
              <a:extLst>
                <a:ext uri="{FF2B5EF4-FFF2-40B4-BE49-F238E27FC236}">
                  <a16:creationId xmlns:a16="http://schemas.microsoft.com/office/drawing/2014/main" id="{A328F66C-5409-27CC-CD2D-33A56DC895C4}"/>
                </a:ext>
              </a:extLst>
            </p:cNvPr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4600;p64">
              <a:extLst>
                <a:ext uri="{FF2B5EF4-FFF2-40B4-BE49-F238E27FC236}">
                  <a16:creationId xmlns:a16="http://schemas.microsoft.com/office/drawing/2014/main" id="{A7097D0D-BDF6-329F-E1D7-7682C57D488D}"/>
                </a:ext>
              </a:extLst>
            </p:cNvPr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4601;p64">
              <a:extLst>
                <a:ext uri="{FF2B5EF4-FFF2-40B4-BE49-F238E27FC236}">
                  <a16:creationId xmlns:a16="http://schemas.microsoft.com/office/drawing/2014/main" id="{D88AA103-D607-539F-5AB5-3EB46E78DCB7}"/>
                </a:ext>
              </a:extLst>
            </p:cNvPr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4602;p64">
              <a:extLst>
                <a:ext uri="{FF2B5EF4-FFF2-40B4-BE49-F238E27FC236}">
                  <a16:creationId xmlns:a16="http://schemas.microsoft.com/office/drawing/2014/main" id="{6EE643D7-1E08-0DF2-6249-AC92BD509B62}"/>
                </a:ext>
              </a:extLst>
            </p:cNvPr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4603;p64">
              <a:extLst>
                <a:ext uri="{FF2B5EF4-FFF2-40B4-BE49-F238E27FC236}">
                  <a16:creationId xmlns:a16="http://schemas.microsoft.com/office/drawing/2014/main" id="{7862C556-7778-924D-7CBD-40A85FEFF688}"/>
                </a:ext>
              </a:extLst>
            </p:cNvPr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4604;p64">
              <a:extLst>
                <a:ext uri="{FF2B5EF4-FFF2-40B4-BE49-F238E27FC236}">
                  <a16:creationId xmlns:a16="http://schemas.microsoft.com/office/drawing/2014/main" id="{3B031A26-1387-3C55-4613-31DB233B1535}"/>
                </a:ext>
              </a:extLst>
            </p:cNvPr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4605;p64">
              <a:extLst>
                <a:ext uri="{FF2B5EF4-FFF2-40B4-BE49-F238E27FC236}">
                  <a16:creationId xmlns:a16="http://schemas.microsoft.com/office/drawing/2014/main" id="{1B794405-6845-96BE-2425-F16529C15DC7}"/>
                </a:ext>
              </a:extLst>
            </p:cNvPr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4606;p64">
              <a:extLst>
                <a:ext uri="{FF2B5EF4-FFF2-40B4-BE49-F238E27FC236}">
                  <a16:creationId xmlns:a16="http://schemas.microsoft.com/office/drawing/2014/main" id="{81906BEC-624D-8730-ECE7-7D60B760C040}"/>
                </a:ext>
              </a:extLst>
            </p:cNvPr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4607;p64">
              <a:extLst>
                <a:ext uri="{FF2B5EF4-FFF2-40B4-BE49-F238E27FC236}">
                  <a16:creationId xmlns:a16="http://schemas.microsoft.com/office/drawing/2014/main" id="{0C3BE70D-4FA6-9FFA-E201-884A60719D0F}"/>
                </a:ext>
              </a:extLst>
            </p:cNvPr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4608;p64">
              <a:extLst>
                <a:ext uri="{FF2B5EF4-FFF2-40B4-BE49-F238E27FC236}">
                  <a16:creationId xmlns:a16="http://schemas.microsoft.com/office/drawing/2014/main" id="{C1C16867-EB3C-2EE8-FC52-A26054F121C2}"/>
                </a:ext>
              </a:extLst>
            </p:cNvPr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4609;p64">
              <a:extLst>
                <a:ext uri="{FF2B5EF4-FFF2-40B4-BE49-F238E27FC236}">
                  <a16:creationId xmlns:a16="http://schemas.microsoft.com/office/drawing/2014/main" id="{45A1D6F3-447D-48A1-7532-F6A8D5212C7E}"/>
                </a:ext>
              </a:extLst>
            </p:cNvPr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4610;p64">
              <a:extLst>
                <a:ext uri="{FF2B5EF4-FFF2-40B4-BE49-F238E27FC236}">
                  <a16:creationId xmlns:a16="http://schemas.microsoft.com/office/drawing/2014/main" id="{723F58A8-2133-716A-BD4D-F7042AB176B5}"/>
                </a:ext>
              </a:extLst>
            </p:cNvPr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4611;p64">
              <a:extLst>
                <a:ext uri="{FF2B5EF4-FFF2-40B4-BE49-F238E27FC236}">
                  <a16:creationId xmlns:a16="http://schemas.microsoft.com/office/drawing/2014/main" id="{CB380418-23CE-EDB4-1C2D-2E886A9B871B}"/>
                </a:ext>
              </a:extLst>
            </p:cNvPr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4612;p64">
              <a:extLst>
                <a:ext uri="{FF2B5EF4-FFF2-40B4-BE49-F238E27FC236}">
                  <a16:creationId xmlns:a16="http://schemas.microsoft.com/office/drawing/2014/main" id="{6C10E6DD-8764-FCDA-4728-9D8597FA2BED}"/>
                </a:ext>
              </a:extLst>
            </p:cNvPr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4613;p64">
              <a:extLst>
                <a:ext uri="{FF2B5EF4-FFF2-40B4-BE49-F238E27FC236}">
                  <a16:creationId xmlns:a16="http://schemas.microsoft.com/office/drawing/2014/main" id="{767F2CA6-8E03-9053-8595-06BEE9FD6CCC}"/>
                </a:ext>
              </a:extLst>
            </p:cNvPr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4614;p64">
              <a:extLst>
                <a:ext uri="{FF2B5EF4-FFF2-40B4-BE49-F238E27FC236}">
                  <a16:creationId xmlns:a16="http://schemas.microsoft.com/office/drawing/2014/main" id="{ABD34CD9-7480-2871-1EB0-84D28910A7EF}"/>
                </a:ext>
              </a:extLst>
            </p:cNvPr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4615;p64">
              <a:extLst>
                <a:ext uri="{FF2B5EF4-FFF2-40B4-BE49-F238E27FC236}">
                  <a16:creationId xmlns:a16="http://schemas.microsoft.com/office/drawing/2014/main" id="{4CC1F428-BF29-E44A-2F94-4EB51F664E73}"/>
                </a:ext>
              </a:extLst>
            </p:cNvPr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4616;p64">
              <a:extLst>
                <a:ext uri="{FF2B5EF4-FFF2-40B4-BE49-F238E27FC236}">
                  <a16:creationId xmlns:a16="http://schemas.microsoft.com/office/drawing/2014/main" id="{49E033A1-F30D-BF45-1692-230E563F62AA}"/>
                </a:ext>
              </a:extLst>
            </p:cNvPr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4617;p64">
              <a:extLst>
                <a:ext uri="{FF2B5EF4-FFF2-40B4-BE49-F238E27FC236}">
                  <a16:creationId xmlns:a16="http://schemas.microsoft.com/office/drawing/2014/main" id="{26E40D48-0652-B6DA-4CD8-B8D063A00BC4}"/>
                </a:ext>
              </a:extLst>
            </p:cNvPr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4618;p64">
              <a:extLst>
                <a:ext uri="{FF2B5EF4-FFF2-40B4-BE49-F238E27FC236}">
                  <a16:creationId xmlns:a16="http://schemas.microsoft.com/office/drawing/2014/main" id="{827BB4C6-612D-1B1E-0783-A21A1E6B19D0}"/>
                </a:ext>
              </a:extLst>
            </p:cNvPr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4619;p64">
              <a:extLst>
                <a:ext uri="{FF2B5EF4-FFF2-40B4-BE49-F238E27FC236}">
                  <a16:creationId xmlns:a16="http://schemas.microsoft.com/office/drawing/2014/main" id="{24CCDFE4-A0E9-91E9-72D9-FD296FC4FA50}"/>
                </a:ext>
              </a:extLst>
            </p:cNvPr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4620;p64">
              <a:extLst>
                <a:ext uri="{FF2B5EF4-FFF2-40B4-BE49-F238E27FC236}">
                  <a16:creationId xmlns:a16="http://schemas.microsoft.com/office/drawing/2014/main" id="{4D07B8D0-A5B3-EBFC-3B3B-9F76F70302E7}"/>
                </a:ext>
              </a:extLst>
            </p:cNvPr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4621;p64">
              <a:extLst>
                <a:ext uri="{FF2B5EF4-FFF2-40B4-BE49-F238E27FC236}">
                  <a16:creationId xmlns:a16="http://schemas.microsoft.com/office/drawing/2014/main" id="{27583CF4-706C-2EB1-A8F4-5FE2D90FE2AF}"/>
                </a:ext>
              </a:extLst>
            </p:cNvPr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4622;p64">
              <a:extLst>
                <a:ext uri="{FF2B5EF4-FFF2-40B4-BE49-F238E27FC236}">
                  <a16:creationId xmlns:a16="http://schemas.microsoft.com/office/drawing/2014/main" id="{11117699-2EFF-53F6-6DDE-288A83102465}"/>
                </a:ext>
              </a:extLst>
            </p:cNvPr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4623;p64">
              <a:extLst>
                <a:ext uri="{FF2B5EF4-FFF2-40B4-BE49-F238E27FC236}">
                  <a16:creationId xmlns:a16="http://schemas.microsoft.com/office/drawing/2014/main" id="{EEE051F9-9F4C-6BE2-1D85-07F987CDC520}"/>
                </a:ext>
              </a:extLst>
            </p:cNvPr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4624;p64">
              <a:extLst>
                <a:ext uri="{FF2B5EF4-FFF2-40B4-BE49-F238E27FC236}">
                  <a16:creationId xmlns:a16="http://schemas.microsoft.com/office/drawing/2014/main" id="{8FF4FD07-F71D-B5F2-FDD7-5F8EBEB6E384}"/>
                </a:ext>
              </a:extLst>
            </p:cNvPr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4625;p64">
              <a:extLst>
                <a:ext uri="{FF2B5EF4-FFF2-40B4-BE49-F238E27FC236}">
                  <a16:creationId xmlns:a16="http://schemas.microsoft.com/office/drawing/2014/main" id="{AB2A2965-913F-E8AD-FAFE-C194FBB15511}"/>
                </a:ext>
              </a:extLst>
            </p:cNvPr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4626;p64">
              <a:extLst>
                <a:ext uri="{FF2B5EF4-FFF2-40B4-BE49-F238E27FC236}">
                  <a16:creationId xmlns:a16="http://schemas.microsoft.com/office/drawing/2014/main" id="{FDB852DE-E3F4-0995-CC51-4D256FA90EC2}"/>
                </a:ext>
              </a:extLst>
            </p:cNvPr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4627;p64">
              <a:extLst>
                <a:ext uri="{FF2B5EF4-FFF2-40B4-BE49-F238E27FC236}">
                  <a16:creationId xmlns:a16="http://schemas.microsoft.com/office/drawing/2014/main" id="{BC0697E5-C58A-A47F-FABE-C6719F2B6328}"/>
                </a:ext>
              </a:extLst>
            </p:cNvPr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4628;p64">
              <a:extLst>
                <a:ext uri="{FF2B5EF4-FFF2-40B4-BE49-F238E27FC236}">
                  <a16:creationId xmlns:a16="http://schemas.microsoft.com/office/drawing/2014/main" id="{74C64FC4-E25A-2E70-BF8E-30BBE87FAFDC}"/>
                </a:ext>
              </a:extLst>
            </p:cNvPr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4629;p64">
              <a:extLst>
                <a:ext uri="{FF2B5EF4-FFF2-40B4-BE49-F238E27FC236}">
                  <a16:creationId xmlns:a16="http://schemas.microsoft.com/office/drawing/2014/main" id="{586BE54A-0DCC-A945-8990-11816E68E0DF}"/>
                </a:ext>
              </a:extLst>
            </p:cNvPr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4630;p64">
              <a:extLst>
                <a:ext uri="{FF2B5EF4-FFF2-40B4-BE49-F238E27FC236}">
                  <a16:creationId xmlns:a16="http://schemas.microsoft.com/office/drawing/2014/main" id="{3228669C-A04D-5886-28CD-20FAA3F46ABE}"/>
                </a:ext>
              </a:extLst>
            </p:cNvPr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4631;p64">
              <a:extLst>
                <a:ext uri="{FF2B5EF4-FFF2-40B4-BE49-F238E27FC236}">
                  <a16:creationId xmlns:a16="http://schemas.microsoft.com/office/drawing/2014/main" id="{D89377C5-79F1-66DA-2053-4A0AC92E8408}"/>
                </a:ext>
              </a:extLst>
            </p:cNvPr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4632;p64">
              <a:extLst>
                <a:ext uri="{FF2B5EF4-FFF2-40B4-BE49-F238E27FC236}">
                  <a16:creationId xmlns:a16="http://schemas.microsoft.com/office/drawing/2014/main" id="{E9A8FC41-6FF2-DC66-B31F-5388F1BBA511}"/>
                </a:ext>
              </a:extLst>
            </p:cNvPr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4633;p64">
              <a:extLst>
                <a:ext uri="{FF2B5EF4-FFF2-40B4-BE49-F238E27FC236}">
                  <a16:creationId xmlns:a16="http://schemas.microsoft.com/office/drawing/2014/main" id="{F65AEE0F-B1C3-011D-33DF-45FB56ED3BD8}"/>
                </a:ext>
              </a:extLst>
            </p:cNvPr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4634;p64">
              <a:extLst>
                <a:ext uri="{FF2B5EF4-FFF2-40B4-BE49-F238E27FC236}">
                  <a16:creationId xmlns:a16="http://schemas.microsoft.com/office/drawing/2014/main" id="{5D93AB4F-4B3D-046C-C090-BD1EDF44E140}"/>
                </a:ext>
              </a:extLst>
            </p:cNvPr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4635;p64">
              <a:extLst>
                <a:ext uri="{FF2B5EF4-FFF2-40B4-BE49-F238E27FC236}">
                  <a16:creationId xmlns:a16="http://schemas.microsoft.com/office/drawing/2014/main" id="{617C3333-ACD3-3C00-14B1-35BE30F4B541}"/>
                </a:ext>
              </a:extLst>
            </p:cNvPr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4636;p64">
              <a:extLst>
                <a:ext uri="{FF2B5EF4-FFF2-40B4-BE49-F238E27FC236}">
                  <a16:creationId xmlns:a16="http://schemas.microsoft.com/office/drawing/2014/main" id="{39801EE7-200B-7A64-5E35-349CD1A92D28}"/>
                </a:ext>
              </a:extLst>
            </p:cNvPr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4637;p64">
              <a:extLst>
                <a:ext uri="{FF2B5EF4-FFF2-40B4-BE49-F238E27FC236}">
                  <a16:creationId xmlns:a16="http://schemas.microsoft.com/office/drawing/2014/main" id="{CABFB53F-BA42-72BB-1CFC-63C2BF76E2E5}"/>
                </a:ext>
              </a:extLst>
            </p:cNvPr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4638;p64">
              <a:extLst>
                <a:ext uri="{FF2B5EF4-FFF2-40B4-BE49-F238E27FC236}">
                  <a16:creationId xmlns:a16="http://schemas.microsoft.com/office/drawing/2014/main" id="{F8AF6A84-3731-7724-C422-14B261997B9F}"/>
                </a:ext>
              </a:extLst>
            </p:cNvPr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4639;p64">
              <a:extLst>
                <a:ext uri="{FF2B5EF4-FFF2-40B4-BE49-F238E27FC236}">
                  <a16:creationId xmlns:a16="http://schemas.microsoft.com/office/drawing/2014/main" id="{FBEC3786-ED0D-6D3D-8904-1EA59147B85B}"/>
                </a:ext>
              </a:extLst>
            </p:cNvPr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4640;p64">
              <a:extLst>
                <a:ext uri="{FF2B5EF4-FFF2-40B4-BE49-F238E27FC236}">
                  <a16:creationId xmlns:a16="http://schemas.microsoft.com/office/drawing/2014/main" id="{22D8BE6C-8A3A-68E8-A329-535BE323CF29}"/>
                </a:ext>
              </a:extLst>
            </p:cNvPr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4641;p64">
              <a:extLst>
                <a:ext uri="{FF2B5EF4-FFF2-40B4-BE49-F238E27FC236}">
                  <a16:creationId xmlns:a16="http://schemas.microsoft.com/office/drawing/2014/main" id="{4D85545C-1E7A-9E18-8F3B-2A3CD5468485}"/>
                </a:ext>
              </a:extLst>
            </p:cNvPr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4642;p64">
              <a:extLst>
                <a:ext uri="{FF2B5EF4-FFF2-40B4-BE49-F238E27FC236}">
                  <a16:creationId xmlns:a16="http://schemas.microsoft.com/office/drawing/2014/main" id="{AC59536E-546A-BDDD-33A3-795BFDC92509}"/>
                </a:ext>
              </a:extLst>
            </p:cNvPr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4643;p64">
              <a:extLst>
                <a:ext uri="{FF2B5EF4-FFF2-40B4-BE49-F238E27FC236}">
                  <a16:creationId xmlns:a16="http://schemas.microsoft.com/office/drawing/2014/main" id="{DCA567FE-BBC6-18F2-2AAD-D03416E28C46}"/>
                </a:ext>
              </a:extLst>
            </p:cNvPr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4644;p64">
              <a:extLst>
                <a:ext uri="{FF2B5EF4-FFF2-40B4-BE49-F238E27FC236}">
                  <a16:creationId xmlns:a16="http://schemas.microsoft.com/office/drawing/2014/main" id="{2AC44A39-717A-5AE6-8CDB-6E7376F3E239}"/>
                </a:ext>
              </a:extLst>
            </p:cNvPr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4645;p64">
              <a:extLst>
                <a:ext uri="{FF2B5EF4-FFF2-40B4-BE49-F238E27FC236}">
                  <a16:creationId xmlns:a16="http://schemas.microsoft.com/office/drawing/2014/main" id="{FDA9CA05-3B37-669D-D2CC-CA2A4692EBC5}"/>
                </a:ext>
              </a:extLst>
            </p:cNvPr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4646;p64">
              <a:extLst>
                <a:ext uri="{FF2B5EF4-FFF2-40B4-BE49-F238E27FC236}">
                  <a16:creationId xmlns:a16="http://schemas.microsoft.com/office/drawing/2014/main" id="{C281837E-E31D-E421-F7A2-3BDB1BE5091F}"/>
                </a:ext>
              </a:extLst>
            </p:cNvPr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4647;p64">
              <a:extLst>
                <a:ext uri="{FF2B5EF4-FFF2-40B4-BE49-F238E27FC236}">
                  <a16:creationId xmlns:a16="http://schemas.microsoft.com/office/drawing/2014/main" id="{07070478-C0B6-B746-9117-51BB736CDE3D}"/>
                </a:ext>
              </a:extLst>
            </p:cNvPr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4648;p64">
              <a:extLst>
                <a:ext uri="{FF2B5EF4-FFF2-40B4-BE49-F238E27FC236}">
                  <a16:creationId xmlns:a16="http://schemas.microsoft.com/office/drawing/2014/main" id="{DF479743-4921-35AE-4D4C-DE8BCF634442}"/>
                </a:ext>
              </a:extLst>
            </p:cNvPr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4649;p64">
              <a:extLst>
                <a:ext uri="{FF2B5EF4-FFF2-40B4-BE49-F238E27FC236}">
                  <a16:creationId xmlns:a16="http://schemas.microsoft.com/office/drawing/2014/main" id="{0AA561F1-39C0-7B1D-1ADF-7B22D4694FCC}"/>
                </a:ext>
              </a:extLst>
            </p:cNvPr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4650;p64">
              <a:extLst>
                <a:ext uri="{FF2B5EF4-FFF2-40B4-BE49-F238E27FC236}">
                  <a16:creationId xmlns:a16="http://schemas.microsoft.com/office/drawing/2014/main" id="{80556697-1685-A993-D61C-15CAAAA3668C}"/>
                </a:ext>
              </a:extLst>
            </p:cNvPr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4651;p64">
              <a:extLst>
                <a:ext uri="{FF2B5EF4-FFF2-40B4-BE49-F238E27FC236}">
                  <a16:creationId xmlns:a16="http://schemas.microsoft.com/office/drawing/2014/main" id="{E0DBC32D-C5EE-75D5-3D7B-3B4465A81A9E}"/>
                </a:ext>
              </a:extLst>
            </p:cNvPr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4652;p64">
              <a:extLst>
                <a:ext uri="{FF2B5EF4-FFF2-40B4-BE49-F238E27FC236}">
                  <a16:creationId xmlns:a16="http://schemas.microsoft.com/office/drawing/2014/main" id="{CC28982C-2A62-5DB1-2D59-A86E40C0560C}"/>
                </a:ext>
              </a:extLst>
            </p:cNvPr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4653;p64">
              <a:extLst>
                <a:ext uri="{FF2B5EF4-FFF2-40B4-BE49-F238E27FC236}">
                  <a16:creationId xmlns:a16="http://schemas.microsoft.com/office/drawing/2014/main" id="{4A0F1EAB-6ED7-0556-33F6-7F19BD082684}"/>
                </a:ext>
              </a:extLst>
            </p:cNvPr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4654;p64">
              <a:extLst>
                <a:ext uri="{FF2B5EF4-FFF2-40B4-BE49-F238E27FC236}">
                  <a16:creationId xmlns:a16="http://schemas.microsoft.com/office/drawing/2014/main" id="{DF71E4AD-F0F2-0C84-E67E-73ADD99CAEFA}"/>
                </a:ext>
              </a:extLst>
            </p:cNvPr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4655;p64">
              <a:extLst>
                <a:ext uri="{FF2B5EF4-FFF2-40B4-BE49-F238E27FC236}">
                  <a16:creationId xmlns:a16="http://schemas.microsoft.com/office/drawing/2014/main" id="{85DEC726-387E-1673-6635-B170CB1138BB}"/>
                </a:ext>
              </a:extLst>
            </p:cNvPr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4656;p64">
              <a:extLst>
                <a:ext uri="{FF2B5EF4-FFF2-40B4-BE49-F238E27FC236}">
                  <a16:creationId xmlns:a16="http://schemas.microsoft.com/office/drawing/2014/main" id="{5205F057-D7D6-A526-9383-B602B1C19D1E}"/>
                </a:ext>
              </a:extLst>
            </p:cNvPr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4657;p64">
              <a:extLst>
                <a:ext uri="{FF2B5EF4-FFF2-40B4-BE49-F238E27FC236}">
                  <a16:creationId xmlns:a16="http://schemas.microsoft.com/office/drawing/2014/main" id="{74E19780-C631-2CAA-B00C-9D127D02A16E}"/>
                </a:ext>
              </a:extLst>
            </p:cNvPr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4658;p64">
              <a:extLst>
                <a:ext uri="{FF2B5EF4-FFF2-40B4-BE49-F238E27FC236}">
                  <a16:creationId xmlns:a16="http://schemas.microsoft.com/office/drawing/2014/main" id="{1B8ADF15-9F9A-912B-B543-3A783B800F26}"/>
                </a:ext>
              </a:extLst>
            </p:cNvPr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4659;p64">
              <a:extLst>
                <a:ext uri="{FF2B5EF4-FFF2-40B4-BE49-F238E27FC236}">
                  <a16:creationId xmlns:a16="http://schemas.microsoft.com/office/drawing/2014/main" id="{D2A6B5FA-E516-4B6B-639F-EFBE940B5D4D}"/>
                </a:ext>
              </a:extLst>
            </p:cNvPr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4660;p64">
              <a:extLst>
                <a:ext uri="{FF2B5EF4-FFF2-40B4-BE49-F238E27FC236}">
                  <a16:creationId xmlns:a16="http://schemas.microsoft.com/office/drawing/2014/main" id="{763CBB2E-346C-7044-EE73-9C570237E50D}"/>
                </a:ext>
              </a:extLst>
            </p:cNvPr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4661;p64">
              <a:extLst>
                <a:ext uri="{FF2B5EF4-FFF2-40B4-BE49-F238E27FC236}">
                  <a16:creationId xmlns:a16="http://schemas.microsoft.com/office/drawing/2014/main" id="{297326AB-6F13-17A9-9D9F-3315BE9A4E91}"/>
                </a:ext>
              </a:extLst>
            </p:cNvPr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4662;p64">
              <a:extLst>
                <a:ext uri="{FF2B5EF4-FFF2-40B4-BE49-F238E27FC236}">
                  <a16:creationId xmlns:a16="http://schemas.microsoft.com/office/drawing/2014/main" id="{D3F53A50-B581-637B-8247-62C739EAE04C}"/>
                </a:ext>
              </a:extLst>
            </p:cNvPr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4663;p64">
              <a:extLst>
                <a:ext uri="{FF2B5EF4-FFF2-40B4-BE49-F238E27FC236}">
                  <a16:creationId xmlns:a16="http://schemas.microsoft.com/office/drawing/2014/main" id="{744CF2F0-0701-287A-767A-8ED37DDC64B7}"/>
                </a:ext>
              </a:extLst>
            </p:cNvPr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4664;p64">
              <a:extLst>
                <a:ext uri="{FF2B5EF4-FFF2-40B4-BE49-F238E27FC236}">
                  <a16:creationId xmlns:a16="http://schemas.microsoft.com/office/drawing/2014/main" id="{7B31C1B3-68E3-BDA2-6EF0-9F525B748350}"/>
                </a:ext>
              </a:extLst>
            </p:cNvPr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4665;p64">
              <a:extLst>
                <a:ext uri="{FF2B5EF4-FFF2-40B4-BE49-F238E27FC236}">
                  <a16:creationId xmlns:a16="http://schemas.microsoft.com/office/drawing/2014/main" id="{B8760BCE-C2DA-27F9-6D7D-D561DD294EE5}"/>
                </a:ext>
              </a:extLst>
            </p:cNvPr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4666;p64">
              <a:extLst>
                <a:ext uri="{FF2B5EF4-FFF2-40B4-BE49-F238E27FC236}">
                  <a16:creationId xmlns:a16="http://schemas.microsoft.com/office/drawing/2014/main" id="{70A03CE7-E5E0-0C6C-09B7-B4EDA2E85995}"/>
                </a:ext>
              </a:extLst>
            </p:cNvPr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4667;p64">
              <a:extLst>
                <a:ext uri="{FF2B5EF4-FFF2-40B4-BE49-F238E27FC236}">
                  <a16:creationId xmlns:a16="http://schemas.microsoft.com/office/drawing/2014/main" id="{A4B03F76-2527-184F-7963-B670EF0FA5B1}"/>
                </a:ext>
              </a:extLst>
            </p:cNvPr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4668;p64">
              <a:extLst>
                <a:ext uri="{FF2B5EF4-FFF2-40B4-BE49-F238E27FC236}">
                  <a16:creationId xmlns:a16="http://schemas.microsoft.com/office/drawing/2014/main" id="{3B1A6113-54E4-437C-A045-E186B71AEBE8}"/>
                </a:ext>
              </a:extLst>
            </p:cNvPr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4669;p64">
              <a:extLst>
                <a:ext uri="{FF2B5EF4-FFF2-40B4-BE49-F238E27FC236}">
                  <a16:creationId xmlns:a16="http://schemas.microsoft.com/office/drawing/2014/main" id="{8DD852E1-CFBD-1F69-E2B6-DCE66CC40F91}"/>
                </a:ext>
              </a:extLst>
            </p:cNvPr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4670;p64">
              <a:extLst>
                <a:ext uri="{FF2B5EF4-FFF2-40B4-BE49-F238E27FC236}">
                  <a16:creationId xmlns:a16="http://schemas.microsoft.com/office/drawing/2014/main" id="{EB7EFD34-FF9D-F3E7-D1B6-BF8867533A4E}"/>
                </a:ext>
              </a:extLst>
            </p:cNvPr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4671;p64">
              <a:extLst>
                <a:ext uri="{FF2B5EF4-FFF2-40B4-BE49-F238E27FC236}">
                  <a16:creationId xmlns:a16="http://schemas.microsoft.com/office/drawing/2014/main" id="{F4DF9D7C-026D-12D6-57BE-EAF7DCDE6C49}"/>
                </a:ext>
              </a:extLst>
            </p:cNvPr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4672;p64">
              <a:extLst>
                <a:ext uri="{FF2B5EF4-FFF2-40B4-BE49-F238E27FC236}">
                  <a16:creationId xmlns:a16="http://schemas.microsoft.com/office/drawing/2014/main" id="{F96ABEBB-8887-147A-933E-3FC25B4A9EA3}"/>
                </a:ext>
              </a:extLst>
            </p:cNvPr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4673;p64">
              <a:extLst>
                <a:ext uri="{FF2B5EF4-FFF2-40B4-BE49-F238E27FC236}">
                  <a16:creationId xmlns:a16="http://schemas.microsoft.com/office/drawing/2014/main" id="{C654610A-2442-942C-0A8A-8C1D1F45E112}"/>
                </a:ext>
              </a:extLst>
            </p:cNvPr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4674;p64">
              <a:extLst>
                <a:ext uri="{FF2B5EF4-FFF2-40B4-BE49-F238E27FC236}">
                  <a16:creationId xmlns:a16="http://schemas.microsoft.com/office/drawing/2014/main" id="{35A24F2B-9370-C051-8D94-374976907FA1}"/>
                </a:ext>
              </a:extLst>
            </p:cNvPr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4675;p64">
              <a:extLst>
                <a:ext uri="{FF2B5EF4-FFF2-40B4-BE49-F238E27FC236}">
                  <a16:creationId xmlns:a16="http://schemas.microsoft.com/office/drawing/2014/main" id="{B5E68F0E-B825-A721-11F2-4BCEF06EDAC0}"/>
                </a:ext>
              </a:extLst>
            </p:cNvPr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4676;p64">
              <a:extLst>
                <a:ext uri="{FF2B5EF4-FFF2-40B4-BE49-F238E27FC236}">
                  <a16:creationId xmlns:a16="http://schemas.microsoft.com/office/drawing/2014/main" id="{9942D66C-BB72-428F-E1E5-16B1DCC1AFB2}"/>
                </a:ext>
              </a:extLst>
            </p:cNvPr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4677;p64">
              <a:extLst>
                <a:ext uri="{FF2B5EF4-FFF2-40B4-BE49-F238E27FC236}">
                  <a16:creationId xmlns:a16="http://schemas.microsoft.com/office/drawing/2014/main" id="{C19619E3-B45D-867B-7492-991C10562A2D}"/>
                </a:ext>
              </a:extLst>
            </p:cNvPr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4678;p64">
              <a:extLst>
                <a:ext uri="{FF2B5EF4-FFF2-40B4-BE49-F238E27FC236}">
                  <a16:creationId xmlns:a16="http://schemas.microsoft.com/office/drawing/2014/main" id="{67A15CC5-275C-E0FF-B3A9-70F00BC383C3}"/>
                </a:ext>
              </a:extLst>
            </p:cNvPr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4679;p64">
              <a:extLst>
                <a:ext uri="{FF2B5EF4-FFF2-40B4-BE49-F238E27FC236}">
                  <a16:creationId xmlns:a16="http://schemas.microsoft.com/office/drawing/2014/main" id="{24EDBE8B-F9D6-9765-3ED1-388879ECB421}"/>
                </a:ext>
              </a:extLst>
            </p:cNvPr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4680;p64">
              <a:extLst>
                <a:ext uri="{FF2B5EF4-FFF2-40B4-BE49-F238E27FC236}">
                  <a16:creationId xmlns:a16="http://schemas.microsoft.com/office/drawing/2014/main" id="{572A2BC6-9D2C-6708-C93E-196325984DB6}"/>
                </a:ext>
              </a:extLst>
            </p:cNvPr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4681;p64">
              <a:extLst>
                <a:ext uri="{FF2B5EF4-FFF2-40B4-BE49-F238E27FC236}">
                  <a16:creationId xmlns:a16="http://schemas.microsoft.com/office/drawing/2014/main" id="{BD167A3B-A74F-4813-BAEE-FF833FF28AC2}"/>
                </a:ext>
              </a:extLst>
            </p:cNvPr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4682;p64">
              <a:extLst>
                <a:ext uri="{FF2B5EF4-FFF2-40B4-BE49-F238E27FC236}">
                  <a16:creationId xmlns:a16="http://schemas.microsoft.com/office/drawing/2014/main" id="{9AE00BCF-688F-4B2F-E72C-6F9E066F5E27}"/>
                </a:ext>
              </a:extLst>
            </p:cNvPr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4683;p64">
              <a:extLst>
                <a:ext uri="{FF2B5EF4-FFF2-40B4-BE49-F238E27FC236}">
                  <a16:creationId xmlns:a16="http://schemas.microsoft.com/office/drawing/2014/main" id="{B56BA646-A1DF-22B0-006A-8829EC34CF27}"/>
                </a:ext>
              </a:extLst>
            </p:cNvPr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4684;p64">
              <a:extLst>
                <a:ext uri="{FF2B5EF4-FFF2-40B4-BE49-F238E27FC236}">
                  <a16:creationId xmlns:a16="http://schemas.microsoft.com/office/drawing/2014/main" id="{607F0493-F25F-A473-B2CE-2E1B34CE1CB9}"/>
                </a:ext>
              </a:extLst>
            </p:cNvPr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4685;p64">
              <a:extLst>
                <a:ext uri="{FF2B5EF4-FFF2-40B4-BE49-F238E27FC236}">
                  <a16:creationId xmlns:a16="http://schemas.microsoft.com/office/drawing/2014/main" id="{597A8254-7CB2-A4D8-ED18-A89E3B932A80}"/>
                </a:ext>
              </a:extLst>
            </p:cNvPr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4686;p64">
              <a:extLst>
                <a:ext uri="{FF2B5EF4-FFF2-40B4-BE49-F238E27FC236}">
                  <a16:creationId xmlns:a16="http://schemas.microsoft.com/office/drawing/2014/main" id="{2F356895-E616-EDD4-14C9-A9396D2B1CB9}"/>
                </a:ext>
              </a:extLst>
            </p:cNvPr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4687;p64">
              <a:extLst>
                <a:ext uri="{FF2B5EF4-FFF2-40B4-BE49-F238E27FC236}">
                  <a16:creationId xmlns:a16="http://schemas.microsoft.com/office/drawing/2014/main" id="{4E42F8A3-D971-EF4B-ABAE-9998C7A7535C}"/>
                </a:ext>
              </a:extLst>
            </p:cNvPr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4688;p64">
              <a:extLst>
                <a:ext uri="{FF2B5EF4-FFF2-40B4-BE49-F238E27FC236}">
                  <a16:creationId xmlns:a16="http://schemas.microsoft.com/office/drawing/2014/main" id="{FBAD79CF-B27E-772F-9A68-C4FB44B2E04C}"/>
                </a:ext>
              </a:extLst>
            </p:cNvPr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4689;p64">
              <a:extLst>
                <a:ext uri="{FF2B5EF4-FFF2-40B4-BE49-F238E27FC236}">
                  <a16:creationId xmlns:a16="http://schemas.microsoft.com/office/drawing/2014/main" id="{5E1C8D2A-D51F-786F-3C20-F12DB7E417D8}"/>
                </a:ext>
              </a:extLst>
            </p:cNvPr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4690;p64">
              <a:extLst>
                <a:ext uri="{FF2B5EF4-FFF2-40B4-BE49-F238E27FC236}">
                  <a16:creationId xmlns:a16="http://schemas.microsoft.com/office/drawing/2014/main" id="{A588B332-1A2C-A3D3-213F-FD325284AC1B}"/>
                </a:ext>
              </a:extLst>
            </p:cNvPr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4691;p64">
              <a:extLst>
                <a:ext uri="{FF2B5EF4-FFF2-40B4-BE49-F238E27FC236}">
                  <a16:creationId xmlns:a16="http://schemas.microsoft.com/office/drawing/2014/main" id="{79F1EC44-A172-54A3-FA23-AECA7E9CF01C}"/>
                </a:ext>
              </a:extLst>
            </p:cNvPr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4692;p64">
              <a:extLst>
                <a:ext uri="{FF2B5EF4-FFF2-40B4-BE49-F238E27FC236}">
                  <a16:creationId xmlns:a16="http://schemas.microsoft.com/office/drawing/2014/main" id="{0FD486D7-8D08-83A0-8267-CDA9F2A6FEF6}"/>
                </a:ext>
              </a:extLst>
            </p:cNvPr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4693;p64">
              <a:extLst>
                <a:ext uri="{FF2B5EF4-FFF2-40B4-BE49-F238E27FC236}">
                  <a16:creationId xmlns:a16="http://schemas.microsoft.com/office/drawing/2014/main" id="{A0791EEA-29F5-53EE-F9AF-34E9F0341388}"/>
                </a:ext>
              </a:extLst>
            </p:cNvPr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4694;p64">
              <a:extLst>
                <a:ext uri="{FF2B5EF4-FFF2-40B4-BE49-F238E27FC236}">
                  <a16:creationId xmlns:a16="http://schemas.microsoft.com/office/drawing/2014/main" id="{3E25C11E-21E8-4C33-3A59-6FE8D9CFB07F}"/>
                </a:ext>
              </a:extLst>
            </p:cNvPr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4695;p64">
              <a:extLst>
                <a:ext uri="{FF2B5EF4-FFF2-40B4-BE49-F238E27FC236}">
                  <a16:creationId xmlns:a16="http://schemas.microsoft.com/office/drawing/2014/main" id="{69B6F446-B77C-1758-1EC0-E0590D80FD1D}"/>
                </a:ext>
              </a:extLst>
            </p:cNvPr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4696;p64">
              <a:extLst>
                <a:ext uri="{FF2B5EF4-FFF2-40B4-BE49-F238E27FC236}">
                  <a16:creationId xmlns:a16="http://schemas.microsoft.com/office/drawing/2014/main" id="{B4F86021-261F-7966-649A-7FF08AA5A7B2}"/>
                </a:ext>
              </a:extLst>
            </p:cNvPr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4697;p64">
              <a:extLst>
                <a:ext uri="{FF2B5EF4-FFF2-40B4-BE49-F238E27FC236}">
                  <a16:creationId xmlns:a16="http://schemas.microsoft.com/office/drawing/2014/main" id="{F95E5978-5DC2-BE36-D127-70A6886F73F0}"/>
                </a:ext>
              </a:extLst>
            </p:cNvPr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4698;p64">
              <a:extLst>
                <a:ext uri="{FF2B5EF4-FFF2-40B4-BE49-F238E27FC236}">
                  <a16:creationId xmlns:a16="http://schemas.microsoft.com/office/drawing/2014/main" id="{B6014CB0-0591-E1B4-380F-2DCD225EB3DB}"/>
                </a:ext>
              </a:extLst>
            </p:cNvPr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4699;p64">
              <a:extLst>
                <a:ext uri="{FF2B5EF4-FFF2-40B4-BE49-F238E27FC236}">
                  <a16:creationId xmlns:a16="http://schemas.microsoft.com/office/drawing/2014/main" id="{23BA65F4-1377-8C91-E938-30DB0B9567CF}"/>
                </a:ext>
              </a:extLst>
            </p:cNvPr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4700;p64">
              <a:extLst>
                <a:ext uri="{FF2B5EF4-FFF2-40B4-BE49-F238E27FC236}">
                  <a16:creationId xmlns:a16="http://schemas.microsoft.com/office/drawing/2014/main" id="{A6811D03-B149-5A3D-51FE-D48E560E558A}"/>
                </a:ext>
              </a:extLst>
            </p:cNvPr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4701;p64">
              <a:extLst>
                <a:ext uri="{FF2B5EF4-FFF2-40B4-BE49-F238E27FC236}">
                  <a16:creationId xmlns:a16="http://schemas.microsoft.com/office/drawing/2014/main" id="{689E5318-A901-145F-AFD2-3E832B2EF831}"/>
                </a:ext>
              </a:extLst>
            </p:cNvPr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4702;p64">
              <a:extLst>
                <a:ext uri="{FF2B5EF4-FFF2-40B4-BE49-F238E27FC236}">
                  <a16:creationId xmlns:a16="http://schemas.microsoft.com/office/drawing/2014/main" id="{03EB3ABC-94E1-E146-8136-8D49C13068B5}"/>
                </a:ext>
              </a:extLst>
            </p:cNvPr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4703;p64">
              <a:extLst>
                <a:ext uri="{FF2B5EF4-FFF2-40B4-BE49-F238E27FC236}">
                  <a16:creationId xmlns:a16="http://schemas.microsoft.com/office/drawing/2014/main" id="{2107BE97-265A-4045-47C8-BF6B9B2E4CA8}"/>
                </a:ext>
              </a:extLst>
            </p:cNvPr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4704;p64">
              <a:extLst>
                <a:ext uri="{FF2B5EF4-FFF2-40B4-BE49-F238E27FC236}">
                  <a16:creationId xmlns:a16="http://schemas.microsoft.com/office/drawing/2014/main" id="{DE52750C-3624-2CF8-FAB8-25A57DADA7BD}"/>
                </a:ext>
              </a:extLst>
            </p:cNvPr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4705;p64">
              <a:extLst>
                <a:ext uri="{FF2B5EF4-FFF2-40B4-BE49-F238E27FC236}">
                  <a16:creationId xmlns:a16="http://schemas.microsoft.com/office/drawing/2014/main" id="{B53B8A42-82F5-2AA4-A1C7-38B6C6A570F2}"/>
                </a:ext>
              </a:extLst>
            </p:cNvPr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4706;p64">
              <a:extLst>
                <a:ext uri="{FF2B5EF4-FFF2-40B4-BE49-F238E27FC236}">
                  <a16:creationId xmlns:a16="http://schemas.microsoft.com/office/drawing/2014/main" id="{FEC7F423-373C-2572-6160-BBB82CD3C2A9}"/>
                </a:ext>
              </a:extLst>
            </p:cNvPr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4707;p64">
              <a:extLst>
                <a:ext uri="{FF2B5EF4-FFF2-40B4-BE49-F238E27FC236}">
                  <a16:creationId xmlns:a16="http://schemas.microsoft.com/office/drawing/2014/main" id="{7F869E55-887B-D88C-6BE1-4AB3D5B13645}"/>
                </a:ext>
              </a:extLst>
            </p:cNvPr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4708;p64">
              <a:extLst>
                <a:ext uri="{FF2B5EF4-FFF2-40B4-BE49-F238E27FC236}">
                  <a16:creationId xmlns:a16="http://schemas.microsoft.com/office/drawing/2014/main" id="{E2F0F40F-404B-322B-D6D3-B2626D237EDA}"/>
                </a:ext>
              </a:extLst>
            </p:cNvPr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4709;p64">
              <a:extLst>
                <a:ext uri="{FF2B5EF4-FFF2-40B4-BE49-F238E27FC236}">
                  <a16:creationId xmlns:a16="http://schemas.microsoft.com/office/drawing/2014/main" id="{42C8A6D7-549A-A40F-5BFF-D3C65F1A7214}"/>
                </a:ext>
              </a:extLst>
            </p:cNvPr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4710;p64">
              <a:extLst>
                <a:ext uri="{FF2B5EF4-FFF2-40B4-BE49-F238E27FC236}">
                  <a16:creationId xmlns:a16="http://schemas.microsoft.com/office/drawing/2014/main" id="{847DE954-B966-6480-28B5-F6440938DCF4}"/>
                </a:ext>
              </a:extLst>
            </p:cNvPr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4711;p64">
              <a:extLst>
                <a:ext uri="{FF2B5EF4-FFF2-40B4-BE49-F238E27FC236}">
                  <a16:creationId xmlns:a16="http://schemas.microsoft.com/office/drawing/2014/main" id="{4D072E89-05BE-8ED0-D36B-85F1AA9287E4}"/>
                </a:ext>
              </a:extLst>
            </p:cNvPr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4712;p64">
              <a:extLst>
                <a:ext uri="{FF2B5EF4-FFF2-40B4-BE49-F238E27FC236}">
                  <a16:creationId xmlns:a16="http://schemas.microsoft.com/office/drawing/2014/main" id="{22EBE8E1-21E9-A2EB-4AAA-AB1025897F10}"/>
                </a:ext>
              </a:extLst>
            </p:cNvPr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4713;p64">
              <a:extLst>
                <a:ext uri="{FF2B5EF4-FFF2-40B4-BE49-F238E27FC236}">
                  <a16:creationId xmlns:a16="http://schemas.microsoft.com/office/drawing/2014/main" id="{25C34A78-EDA4-988D-DC14-BB2967F60E28}"/>
                </a:ext>
              </a:extLst>
            </p:cNvPr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4714;p64">
              <a:extLst>
                <a:ext uri="{FF2B5EF4-FFF2-40B4-BE49-F238E27FC236}">
                  <a16:creationId xmlns:a16="http://schemas.microsoft.com/office/drawing/2014/main" id="{A177521E-2C9D-8EE5-932C-4C659FA71434}"/>
                </a:ext>
              </a:extLst>
            </p:cNvPr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4715;p64">
              <a:extLst>
                <a:ext uri="{FF2B5EF4-FFF2-40B4-BE49-F238E27FC236}">
                  <a16:creationId xmlns:a16="http://schemas.microsoft.com/office/drawing/2014/main" id="{9BDAE294-823B-1FBE-C943-37B7D50A2496}"/>
                </a:ext>
              </a:extLst>
            </p:cNvPr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4716;p64">
              <a:extLst>
                <a:ext uri="{FF2B5EF4-FFF2-40B4-BE49-F238E27FC236}">
                  <a16:creationId xmlns:a16="http://schemas.microsoft.com/office/drawing/2014/main" id="{78BE91AF-068D-5AD2-88C3-9B111C3190D7}"/>
                </a:ext>
              </a:extLst>
            </p:cNvPr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4717;p64">
              <a:extLst>
                <a:ext uri="{FF2B5EF4-FFF2-40B4-BE49-F238E27FC236}">
                  <a16:creationId xmlns:a16="http://schemas.microsoft.com/office/drawing/2014/main" id="{8A7C85F9-1152-F83B-AC9D-A34BD298B771}"/>
                </a:ext>
              </a:extLst>
            </p:cNvPr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4718;p64">
              <a:extLst>
                <a:ext uri="{FF2B5EF4-FFF2-40B4-BE49-F238E27FC236}">
                  <a16:creationId xmlns:a16="http://schemas.microsoft.com/office/drawing/2014/main" id="{08883017-7AF5-E711-B8CB-271FACC66D22}"/>
                </a:ext>
              </a:extLst>
            </p:cNvPr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4719;p64">
              <a:extLst>
                <a:ext uri="{FF2B5EF4-FFF2-40B4-BE49-F238E27FC236}">
                  <a16:creationId xmlns:a16="http://schemas.microsoft.com/office/drawing/2014/main" id="{D1DCC980-ECB5-5D48-7C0E-5EC89124438A}"/>
                </a:ext>
              </a:extLst>
            </p:cNvPr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4720;p64">
              <a:extLst>
                <a:ext uri="{FF2B5EF4-FFF2-40B4-BE49-F238E27FC236}">
                  <a16:creationId xmlns:a16="http://schemas.microsoft.com/office/drawing/2014/main" id="{02819861-CEBE-98E5-AA4F-19DE2F5227EA}"/>
                </a:ext>
              </a:extLst>
            </p:cNvPr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4721;p64">
              <a:extLst>
                <a:ext uri="{FF2B5EF4-FFF2-40B4-BE49-F238E27FC236}">
                  <a16:creationId xmlns:a16="http://schemas.microsoft.com/office/drawing/2014/main" id="{F0B85902-5E98-932D-CEB8-06A2D9D8D04E}"/>
                </a:ext>
              </a:extLst>
            </p:cNvPr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4722;p64">
              <a:extLst>
                <a:ext uri="{FF2B5EF4-FFF2-40B4-BE49-F238E27FC236}">
                  <a16:creationId xmlns:a16="http://schemas.microsoft.com/office/drawing/2014/main" id="{E03EF885-5AD4-1816-7A80-4B63D2CE6892}"/>
                </a:ext>
              </a:extLst>
            </p:cNvPr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4723;p64">
              <a:extLst>
                <a:ext uri="{FF2B5EF4-FFF2-40B4-BE49-F238E27FC236}">
                  <a16:creationId xmlns:a16="http://schemas.microsoft.com/office/drawing/2014/main" id="{B95C9B13-6B35-BFEA-7EB2-6022FC93EA97}"/>
                </a:ext>
              </a:extLst>
            </p:cNvPr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4724;p64">
              <a:extLst>
                <a:ext uri="{FF2B5EF4-FFF2-40B4-BE49-F238E27FC236}">
                  <a16:creationId xmlns:a16="http://schemas.microsoft.com/office/drawing/2014/main" id="{CDFD8F78-FC0C-3C7A-7574-D114FCF2D3C5}"/>
                </a:ext>
              </a:extLst>
            </p:cNvPr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4725;p64">
              <a:extLst>
                <a:ext uri="{FF2B5EF4-FFF2-40B4-BE49-F238E27FC236}">
                  <a16:creationId xmlns:a16="http://schemas.microsoft.com/office/drawing/2014/main" id="{0CA43B64-FEB0-56DA-5687-1C1540480372}"/>
                </a:ext>
              </a:extLst>
            </p:cNvPr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4726;p64">
              <a:extLst>
                <a:ext uri="{FF2B5EF4-FFF2-40B4-BE49-F238E27FC236}">
                  <a16:creationId xmlns:a16="http://schemas.microsoft.com/office/drawing/2014/main" id="{9312B0D8-E11C-0345-7096-F96C9403AD8D}"/>
                </a:ext>
              </a:extLst>
            </p:cNvPr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4727;p64">
              <a:extLst>
                <a:ext uri="{FF2B5EF4-FFF2-40B4-BE49-F238E27FC236}">
                  <a16:creationId xmlns:a16="http://schemas.microsoft.com/office/drawing/2014/main" id="{3508DA13-476F-E3D2-E3AA-9305C8295E22}"/>
                </a:ext>
              </a:extLst>
            </p:cNvPr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4728;p64">
              <a:extLst>
                <a:ext uri="{FF2B5EF4-FFF2-40B4-BE49-F238E27FC236}">
                  <a16:creationId xmlns:a16="http://schemas.microsoft.com/office/drawing/2014/main" id="{2900F2EF-F2C8-FF47-ABA4-B01C5FDDFC19}"/>
                </a:ext>
              </a:extLst>
            </p:cNvPr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4729;p64">
              <a:extLst>
                <a:ext uri="{FF2B5EF4-FFF2-40B4-BE49-F238E27FC236}">
                  <a16:creationId xmlns:a16="http://schemas.microsoft.com/office/drawing/2014/main" id="{09245153-673F-CE31-4642-620E3C5E3335}"/>
                </a:ext>
              </a:extLst>
            </p:cNvPr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4730;p64">
              <a:extLst>
                <a:ext uri="{FF2B5EF4-FFF2-40B4-BE49-F238E27FC236}">
                  <a16:creationId xmlns:a16="http://schemas.microsoft.com/office/drawing/2014/main" id="{2A3F9F7C-79EC-1A06-E937-9B387E72818C}"/>
                </a:ext>
              </a:extLst>
            </p:cNvPr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4731;p64">
              <a:extLst>
                <a:ext uri="{FF2B5EF4-FFF2-40B4-BE49-F238E27FC236}">
                  <a16:creationId xmlns:a16="http://schemas.microsoft.com/office/drawing/2014/main" id="{C88DBF50-F981-B846-FCA5-06DD121B5A1F}"/>
                </a:ext>
              </a:extLst>
            </p:cNvPr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4732;p64">
              <a:extLst>
                <a:ext uri="{FF2B5EF4-FFF2-40B4-BE49-F238E27FC236}">
                  <a16:creationId xmlns:a16="http://schemas.microsoft.com/office/drawing/2014/main" id="{DA021980-FCF7-34D7-F884-69A76EABFBA4}"/>
                </a:ext>
              </a:extLst>
            </p:cNvPr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4733;p64">
              <a:extLst>
                <a:ext uri="{FF2B5EF4-FFF2-40B4-BE49-F238E27FC236}">
                  <a16:creationId xmlns:a16="http://schemas.microsoft.com/office/drawing/2014/main" id="{1805CA5E-7A24-92B1-9A71-53B140EE380E}"/>
                </a:ext>
              </a:extLst>
            </p:cNvPr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4734;p64">
              <a:extLst>
                <a:ext uri="{FF2B5EF4-FFF2-40B4-BE49-F238E27FC236}">
                  <a16:creationId xmlns:a16="http://schemas.microsoft.com/office/drawing/2014/main" id="{73DEBB52-28EB-BAC3-ADEF-46CCAC092D92}"/>
                </a:ext>
              </a:extLst>
            </p:cNvPr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4735;p64">
              <a:extLst>
                <a:ext uri="{FF2B5EF4-FFF2-40B4-BE49-F238E27FC236}">
                  <a16:creationId xmlns:a16="http://schemas.microsoft.com/office/drawing/2014/main" id="{747BB3A0-0E64-7E1B-1057-67E62C3C6BE2}"/>
                </a:ext>
              </a:extLst>
            </p:cNvPr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4736;p64">
              <a:extLst>
                <a:ext uri="{FF2B5EF4-FFF2-40B4-BE49-F238E27FC236}">
                  <a16:creationId xmlns:a16="http://schemas.microsoft.com/office/drawing/2014/main" id="{819EA36C-B294-C0FA-5839-06574297B7A0}"/>
                </a:ext>
              </a:extLst>
            </p:cNvPr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4737;p64">
              <a:extLst>
                <a:ext uri="{FF2B5EF4-FFF2-40B4-BE49-F238E27FC236}">
                  <a16:creationId xmlns:a16="http://schemas.microsoft.com/office/drawing/2014/main" id="{1EE0D767-3B47-305C-6EF2-C0096FE9AEB4}"/>
                </a:ext>
              </a:extLst>
            </p:cNvPr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4738;p64">
              <a:extLst>
                <a:ext uri="{FF2B5EF4-FFF2-40B4-BE49-F238E27FC236}">
                  <a16:creationId xmlns:a16="http://schemas.microsoft.com/office/drawing/2014/main" id="{44FB05B9-F980-A267-9F4C-C37A669849AB}"/>
                </a:ext>
              </a:extLst>
            </p:cNvPr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4739;p64">
              <a:extLst>
                <a:ext uri="{FF2B5EF4-FFF2-40B4-BE49-F238E27FC236}">
                  <a16:creationId xmlns:a16="http://schemas.microsoft.com/office/drawing/2014/main" id="{5DFCEB7B-9269-8251-DE8D-42BE7C20C176}"/>
                </a:ext>
              </a:extLst>
            </p:cNvPr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4740;p64">
              <a:extLst>
                <a:ext uri="{FF2B5EF4-FFF2-40B4-BE49-F238E27FC236}">
                  <a16:creationId xmlns:a16="http://schemas.microsoft.com/office/drawing/2014/main" id="{C7BDEA73-EBEB-AA53-B24F-64602830C0DF}"/>
                </a:ext>
              </a:extLst>
            </p:cNvPr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4741;p64">
              <a:extLst>
                <a:ext uri="{FF2B5EF4-FFF2-40B4-BE49-F238E27FC236}">
                  <a16:creationId xmlns:a16="http://schemas.microsoft.com/office/drawing/2014/main" id="{6DD467D1-A9F5-C928-BADE-D5EC8B9FAC80}"/>
                </a:ext>
              </a:extLst>
            </p:cNvPr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4742;p64">
              <a:extLst>
                <a:ext uri="{FF2B5EF4-FFF2-40B4-BE49-F238E27FC236}">
                  <a16:creationId xmlns:a16="http://schemas.microsoft.com/office/drawing/2014/main" id="{6F10E345-880F-40F9-1634-DA8FBB881114}"/>
                </a:ext>
              </a:extLst>
            </p:cNvPr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4743;p64">
              <a:extLst>
                <a:ext uri="{FF2B5EF4-FFF2-40B4-BE49-F238E27FC236}">
                  <a16:creationId xmlns:a16="http://schemas.microsoft.com/office/drawing/2014/main" id="{DE9BE824-3826-81FC-868D-2FE23FB7DB8B}"/>
                </a:ext>
              </a:extLst>
            </p:cNvPr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4744;p64">
              <a:extLst>
                <a:ext uri="{FF2B5EF4-FFF2-40B4-BE49-F238E27FC236}">
                  <a16:creationId xmlns:a16="http://schemas.microsoft.com/office/drawing/2014/main" id="{EF091085-980E-6413-8828-3CBB485A174D}"/>
                </a:ext>
              </a:extLst>
            </p:cNvPr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4745;p64">
              <a:extLst>
                <a:ext uri="{FF2B5EF4-FFF2-40B4-BE49-F238E27FC236}">
                  <a16:creationId xmlns:a16="http://schemas.microsoft.com/office/drawing/2014/main" id="{05B76818-86CC-EB58-926E-1BD8840A684A}"/>
                </a:ext>
              </a:extLst>
            </p:cNvPr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4746;p64">
              <a:extLst>
                <a:ext uri="{FF2B5EF4-FFF2-40B4-BE49-F238E27FC236}">
                  <a16:creationId xmlns:a16="http://schemas.microsoft.com/office/drawing/2014/main" id="{2BAB1A2F-454A-E3FD-1586-D61C7BCA9D8B}"/>
                </a:ext>
              </a:extLst>
            </p:cNvPr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4747;p64">
              <a:extLst>
                <a:ext uri="{FF2B5EF4-FFF2-40B4-BE49-F238E27FC236}">
                  <a16:creationId xmlns:a16="http://schemas.microsoft.com/office/drawing/2014/main" id="{F61590B2-FD90-EFA1-DEB9-E1F5307DAE60}"/>
                </a:ext>
              </a:extLst>
            </p:cNvPr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4748;p64">
              <a:extLst>
                <a:ext uri="{FF2B5EF4-FFF2-40B4-BE49-F238E27FC236}">
                  <a16:creationId xmlns:a16="http://schemas.microsoft.com/office/drawing/2014/main" id="{9EBE3B30-3E89-C721-AA1B-E143C01FCECA}"/>
                </a:ext>
              </a:extLst>
            </p:cNvPr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4749;p64">
              <a:extLst>
                <a:ext uri="{FF2B5EF4-FFF2-40B4-BE49-F238E27FC236}">
                  <a16:creationId xmlns:a16="http://schemas.microsoft.com/office/drawing/2014/main" id="{349FEF07-4982-3D1D-482C-93B0DF651974}"/>
                </a:ext>
              </a:extLst>
            </p:cNvPr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4750;p64">
              <a:extLst>
                <a:ext uri="{FF2B5EF4-FFF2-40B4-BE49-F238E27FC236}">
                  <a16:creationId xmlns:a16="http://schemas.microsoft.com/office/drawing/2014/main" id="{29A9AD9F-216B-48BF-FBE4-2A4AAC12B530}"/>
                </a:ext>
              </a:extLst>
            </p:cNvPr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4751;p64">
              <a:extLst>
                <a:ext uri="{FF2B5EF4-FFF2-40B4-BE49-F238E27FC236}">
                  <a16:creationId xmlns:a16="http://schemas.microsoft.com/office/drawing/2014/main" id="{163B83DE-69CD-85F6-2BC2-41DCFE8F025E}"/>
                </a:ext>
              </a:extLst>
            </p:cNvPr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4752;p64">
              <a:extLst>
                <a:ext uri="{FF2B5EF4-FFF2-40B4-BE49-F238E27FC236}">
                  <a16:creationId xmlns:a16="http://schemas.microsoft.com/office/drawing/2014/main" id="{054700EC-0389-2206-A0F9-671CF34CB3E3}"/>
                </a:ext>
              </a:extLst>
            </p:cNvPr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4753;p64">
              <a:extLst>
                <a:ext uri="{FF2B5EF4-FFF2-40B4-BE49-F238E27FC236}">
                  <a16:creationId xmlns:a16="http://schemas.microsoft.com/office/drawing/2014/main" id="{BB646D8D-0959-6F53-5587-D7E0CD43E7C6}"/>
                </a:ext>
              </a:extLst>
            </p:cNvPr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4754;p64">
              <a:extLst>
                <a:ext uri="{FF2B5EF4-FFF2-40B4-BE49-F238E27FC236}">
                  <a16:creationId xmlns:a16="http://schemas.microsoft.com/office/drawing/2014/main" id="{0A56F363-E944-D2DF-5426-124D1AC3AC2B}"/>
                </a:ext>
              </a:extLst>
            </p:cNvPr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4755;p64">
              <a:extLst>
                <a:ext uri="{FF2B5EF4-FFF2-40B4-BE49-F238E27FC236}">
                  <a16:creationId xmlns:a16="http://schemas.microsoft.com/office/drawing/2014/main" id="{4C0B7BF4-1A4B-4A3D-EB8A-1DB493979A4F}"/>
                </a:ext>
              </a:extLst>
            </p:cNvPr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4756;p64">
              <a:extLst>
                <a:ext uri="{FF2B5EF4-FFF2-40B4-BE49-F238E27FC236}">
                  <a16:creationId xmlns:a16="http://schemas.microsoft.com/office/drawing/2014/main" id="{DAA5FDA8-016B-743A-E0B5-7D97628E2968}"/>
                </a:ext>
              </a:extLst>
            </p:cNvPr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4757;p64">
              <a:extLst>
                <a:ext uri="{FF2B5EF4-FFF2-40B4-BE49-F238E27FC236}">
                  <a16:creationId xmlns:a16="http://schemas.microsoft.com/office/drawing/2014/main" id="{07B2C855-820F-43D5-A02C-7E875DFF6D2D}"/>
                </a:ext>
              </a:extLst>
            </p:cNvPr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4758;p64">
              <a:extLst>
                <a:ext uri="{FF2B5EF4-FFF2-40B4-BE49-F238E27FC236}">
                  <a16:creationId xmlns:a16="http://schemas.microsoft.com/office/drawing/2014/main" id="{BD7032C1-554D-FF41-34AD-3E8483B2A813}"/>
                </a:ext>
              </a:extLst>
            </p:cNvPr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4759;p64">
              <a:extLst>
                <a:ext uri="{FF2B5EF4-FFF2-40B4-BE49-F238E27FC236}">
                  <a16:creationId xmlns:a16="http://schemas.microsoft.com/office/drawing/2014/main" id="{79ED4BB6-9DFE-D768-9DB1-93FAD7DD84F1}"/>
                </a:ext>
              </a:extLst>
            </p:cNvPr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4760;p64">
              <a:extLst>
                <a:ext uri="{FF2B5EF4-FFF2-40B4-BE49-F238E27FC236}">
                  <a16:creationId xmlns:a16="http://schemas.microsoft.com/office/drawing/2014/main" id="{BC278816-78B5-1841-3886-D07D0CBD6378}"/>
                </a:ext>
              </a:extLst>
            </p:cNvPr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4761;p64">
              <a:extLst>
                <a:ext uri="{FF2B5EF4-FFF2-40B4-BE49-F238E27FC236}">
                  <a16:creationId xmlns:a16="http://schemas.microsoft.com/office/drawing/2014/main" id="{9BEC2624-23E7-9E1F-F3E9-60444F837A73}"/>
                </a:ext>
              </a:extLst>
            </p:cNvPr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4762;p64">
              <a:extLst>
                <a:ext uri="{FF2B5EF4-FFF2-40B4-BE49-F238E27FC236}">
                  <a16:creationId xmlns:a16="http://schemas.microsoft.com/office/drawing/2014/main" id="{6447C41B-30D6-B073-4390-78780A6D4BDC}"/>
                </a:ext>
              </a:extLst>
            </p:cNvPr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4763;p64">
              <a:extLst>
                <a:ext uri="{FF2B5EF4-FFF2-40B4-BE49-F238E27FC236}">
                  <a16:creationId xmlns:a16="http://schemas.microsoft.com/office/drawing/2014/main" id="{79858E33-BB11-3881-5789-BB8E4B233735}"/>
                </a:ext>
              </a:extLst>
            </p:cNvPr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4764;p64">
              <a:extLst>
                <a:ext uri="{FF2B5EF4-FFF2-40B4-BE49-F238E27FC236}">
                  <a16:creationId xmlns:a16="http://schemas.microsoft.com/office/drawing/2014/main" id="{493AFACE-4436-6F3D-5968-A82BBC936C5C}"/>
                </a:ext>
              </a:extLst>
            </p:cNvPr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4765;p64">
              <a:extLst>
                <a:ext uri="{FF2B5EF4-FFF2-40B4-BE49-F238E27FC236}">
                  <a16:creationId xmlns:a16="http://schemas.microsoft.com/office/drawing/2014/main" id="{F6CCFA45-EB90-53A7-3C89-BF3A904966F5}"/>
                </a:ext>
              </a:extLst>
            </p:cNvPr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4766;p64">
              <a:extLst>
                <a:ext uri="{FF2B5EF4-FFF2-40B4-BE49-F238E27FC236}">
                  <a16:creationId xmlns:a16="http://schemas.microsoft.com/office/drawing/2014/main" id="{5CB12499-52FF-C52E-C6A0-1B14B6A3A9AB}"/>
                </a:ext>
              </a:extLst>
            </p:cNvPr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6" name="Google Shape;2156;p38">
            <a:extLst>
              <a:ext uri="{FF2B5EF4-FFF2-40B4-BE49-F238E27FC236}">
                <a16:creationId xmlns:a16="http://schemas.microsoft.com/office/drawing/2014/main" id="{4C9621B3-C5F0-35CD-3DD4-7AB46C55D018}"/>
              </a:ext>
            </a:extLst>
          </p:cNvPr>
          <p:cNvSpPr txBox="1">
            <a:spLocks/>
          </p:cNvSpPr>
          <p:nvPr/>
        </p:nvSpPr>
        <p:spPr>
          <a:xfrm>
            <a:off x="0" y="1147341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 dirty="0">
                <a:solidFill>
                  <a:schemeClr val="accent1"/>
                </a:solidFill>
                <a:latin typeface="Cooper Black" panose="0208090404030B020404" pitchFamily="18" charset="0"/>
              </a:rPr>
              <a:t>01</a:t>
            </a:r>
          </a:p>
        </p:txBody>
      </p:sp>
      <p:sp>
        <p:nvSpPr>
          <p:cNvPr id="2338" name="Google Shape;1930;p37">
            <a:extLst>
              <a:ext uri="{FF2B5EF4-FFF2-40B4-BE49-F238E27FC236}">
                <a16:creationId xmlns:a16="http://schemas.microsoft.com/office/drawing/2014/main" id="{5AB8501B-95AF-9EC2-3E5A-723FAFC5BD9E}"/>
              </a:ext>
            </a:extLst>
          </p:cNvPr>
          <p:cNvSpPr txBox="1">
            <a:spLocks/>
          </p:cNvSpPr>
          <p:nvPr/>
        </p:nvSpPr>
        <p:spPr>
          <a:xfrm>
            <a:off x="890778" y="2025141"/>
            <a:ext cx="3725247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pt-BR" sz="4800">
                <a:solidFill>
                  <a:schemeClr val="tx2">
                    <a:lumMod val="50000"/>
                  </a:schemeClr>
                </a:solidFill>
                <a:latin typeface="Cooper Black" panose="0208090404030B020404" pitchFamily="18" charset="0"/>
              </a:rPr>
              <a:t>Contexto do Negócio</a:t>
            </a:r>
          </a:p>
        </p:txBody>
      </p:sp>
      <p:sp>
        <p:nvSpPr>
          <p:cNvPr id="2337" name="Google Shape;1930;p37">
            <a:extLst>
              <a:ext uri="{FF2B5EF4-FFF2-40B4-BE49-F238E27FC236}">
                <a16:creationId xmlns:a16="http://schemas.microsoft.com/office/drawing/2014/main" id="{C983130A-657C-51F1-AD04-F9D9CC4A9B1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7590" y="2048682"/>
            <a:ext cx="372524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latin typeface="Cooper Black" panose="0208090404030B020404" pitchFamily="18" charset="0"/>
              </a:rPr>
              <a:t>Contexto do Negócio</a:t>
            </a:r>
            <a:endParaRPr sz="480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34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A47F24D3-0476-55B3-82E3-13AB963EC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D307838B-028D-9BE8-C458-F3C7AD803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1944" y="82193"/>
            <a:ext cx="4740109" cy="539316"/>
          </a:xfrm>
        </p:spPr>
        <p:txBody>
          <a:bodyPr/>
          <a:lstStyle/>
          <a:p>
            <a:r>
              <a:rPr lang="pt-BR" sz="3600" b="1" dirty="0">
                <a:latin typeface="Cooper Black" panose="0208090404030B020404" pitchFamily="18" charset="0"/>
              </a:rPr>
              <a:t>Projeto </a:t>
            </a:r>
            <a:r>
              <a:rPr lang="pt-BR" sz="3600" b="1" dirty="0" err="1">
                <a:latin typeface="Cooper Black" panose="0208090404030B020404" pitchFamily="18" charset="0"/>
              </a:rPr>
              <a:t>WineGuard</a:t>
            </a:r>
            <a:endParaRPr lang="pt-BR" sz="3600" b="1" dirty="0">
              <a:latin typeface="Cooper Black" panose="0208090404030B0204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CF198C-6B15-4BB6-73B1-83FF81B09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957" y="863590"/>
            <a:ext cx="773608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tx2">
                    <a:lumMod val="25000"/>
                  </a:schemeClr>
                </a:solidFill>
                <a:latin typeface="Cooper Black" panose="0208090404030B020404" pitchFamily="18" charset="0"/>
              </a:rPr>
              <a:t>A produção e o armazenamento de vinhos exigem um controle preciso de temperatura e umidade para garantir a qualidade do produto final. O vinho é altamente sensível a variações nessas variáveis, o que torna o ambiente de adega essencial para preservar seu sabor, aroma e longevidade. Além disso, as barricas de vinho desempenham um papel crucial na maturação e na definição das características do vinho.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Cooper Black" panose="0208090404030B020404" pitchFamily="18" charset="0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60A10C63-611D-DF97-FF7A-DE20F78DA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39311" y="173148"/>
            <a:ext cx="5235646" cy="35638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0577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30941220-3870-8AE7-BBAF-123CAF544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CCB404BC-A70D-A3EB-9F93-B524125C3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1944" y="82193"/>
            <a:ext cx="4740109" cy="539316"/>
          </a:xfrm>
        </p:spPr>
        <p:txBody>
          <a:bodyPr/>
          <a:lstStyle/>
          <a:p>
            <a:r>
              <a:rPr lang="pt-BR" sz="3600" b="1" dirty="0">
                <a:latin typeface="Cooper Black" panose="0208090404030B020404" pitchFamily="18" charset="0"/>
              </a:rPr>
              <a:t>Projeto </a:t>
            </a:r>
            <a:r>
              <a:rPr lang="pt-BR" sz="3600" b="1" dirty="0" err="1">
                <a:latin typeface="Cooper Black" panose="0208090404030B020404" pitchFamily="18" charset="0"/>
              </a:rPr>
              <a:t>WineGuard</a:t>
            </a:r>
            <a:endParaRPr lang="pt-BR" sz="3600" b="1" dirty="0">
              <a:latin typeface="Cooper Black" panose="0208090404030B020404" pitchFamily="18" charset="0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3F84AD7-CBD7-D86A-F7CE-D70BC1261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407" y="789836"/>
            <a:ext cx="5235646" cy="35638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768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37BB9-9F6D-2464-F8BC-910669AF0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928ADC8-6A86-CD9A-69EB-EEE27D980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5898" y="55733"/>
            <a:ext cx="5046012" cy="475947"/>
          </a:xfrm>
        </p:spPr>
        <p:txBody>
          <a:bodyPr/>
          <a:lstStyle/>
          <a:p>
            <a:r>
              <a:rPr lang="pt-BR" sz="3600" b="1" dirty="0">
                <a:latin typeface="Cooper Black" panose="0208090404030B020404" pitchFamily="18" charset="0"/>
              </a:rPr>
              <a:t>Desafio do Segmento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E166EC-89C4-5B0F-68D1-51E052057556}"/>
              </a:ext>
            </a:extLst>
          </p:cNvPr>
          <p:cNvSpPr txBox="1"/>
          <p:nvPr/>
        </p:nvSpPr>
        <p:spPr>
          <a:xfrm>
            <a:off x="1083223" y="936268"/>
            <a:ext cx="71713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2">
                    <a:lumMod val="25000"/>
                  </a:schemeClr>
                </a:solidFill>
                <a:latin typeface="Cooper Black" panose="0208090404030B020404" pitchFamily="18" charset="0"/>
              </a:rPr>
              <a:t>As vinícolas enfrentam desafios em garantir condições ideais de </a:t>
            </a:r>
            <a:r>
              <a:rPr lang="pt-BR" sz="2400" b="1" dirty="0">
                <a:solidFill>
                  <a:schemeClr val="tx2">
                    <a:lumMod val="25000"/>
                  </a:schemeClr>
                </a:solidFill>
                <a:latin typeface="Cooper Black" panose="0208090404030B020404" pitchFamily="18" charset="0"/>
              </a:rPr>
              <a:t>temperatura e umidade</a:t>
            </a:r>
            <a:r>
              <a:rPr lang="pt-BR" sz="2400" dirty="0">
                <a:solidFill>
                  <a:schemeClr val="tx2">
                    <a:lumMod val="25000"/>
                  </a:schemeClr>
                </a:solidFill>
                <a:latin typeface="Cooper Black" panose="0208090404030B020404" pitchFamily="18" charset="0"/>
              </a:rPr>
              <a:t> nas adegas, essenciais para a qualidade do vinho. O controle manual e a falta de visibilidade remota aumentam o risco de erros, prejudicando a maturação do vinho e gerando perdas. A monitorização contínua é fundamental para evitar esses desvios e garantir a consistência do produto.</a:t>
            </a:r>
          </a:p>
        </p:txBody>
      </p:sp>
    </p:spTree>
    <p:extLst>
      <p:ext uri="{BB962C8B-B14F-4D97-AF65-F5344CB8AC3E}">
        <p14:creationId xmlns:p14="http://schemas.microsoft.com/office/powerpoint/2010/main" val="2893067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B864DD94-B510-9EE4-52A6-26F89C06A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626;p64">
            <a:extLst>
              <a:ext uri="{FF2B5EF4-FFF2-40B4-BE49-F238E27FC236}">
                <a16:creationId xmlns:a16="http://schemas.microsoft.com/office/drawing/2014/main" id="{A8B897BF-A367-44BC-5E09-CB3736407B37}"/>
              </a:ext>
            </a:extLst>
          </p:cNvPr>
          <p:cNvGrpSpPr/>
          <p:nvPr/>
        </p:nvGrpSpPr>
        <p:grpSpPr>
          <a:xfrm>
            <a:off x="847954" y="615721"/>
            <a:ext cx="3629536" cy="4182310"/>
            <a:chOff x="1543000" y="363475"/>
            <a:chExt cx="4748550" cy="4765450"/>
          </a:xfrm>
        </p:grpSpPr>
        <p:sp>
          <p:nvSpPr>
            <p:cNvPr id="3" name="Google Shape;3627;p64">
              <a:extLst>
                <a:ext uri="{FF2B5EF4-FFF2-40B4-BE49-F238E27FC236}">
                  <a16:creationId xmlns:a16="http://schemas.microsoft.com/office/drawing/2014/main" id="{824F58E0-FDA6-61FB-D957-55627FF78A0D}"/>
                </a:ext>
              </a:extLst>
            </p:cNvPr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628;p64">
              <a:extLst>
                <a:ext uri="{FF2B5EF4-FFF2-40B4-BE49-F238E27FC236}">
                  <a16:creationId xmlns:a16="http://schemas.microsoft.com/office/drawing/2014/main" id="{C8994EDE-130C-4117-3E24-2EE8D076E452}"/>
                </a:ext>
              </a:extLst>
            </p:cNvPr>
            <p:cNvSpPr/>
            <p:nvPr/>
          </p:nvSpPr>
          <p:spPr>
            <a:xfrm>
              <a:off x="1543000" y="778275"/>
              <a:ext cx="4748550" cy="3293100"/>
            </a:xfrm>
            <a:custGeom>
              <a:avLst/>
              <a:gdLst/>
              <a:ahLst/>
              <a:cxnLst/>
              <a:rect l="l" t="t" r="r" b="b"/>
              <a:pathLst>
                <a:path w="189942" h="131724" extrusionOk="0">
                  <a:moveTo>
                    <a:pt x="36388" y="45769"/>
                  </a:moveTo>
                  <a:cubicBezTo>
                    <a:pt x="37127" y="45769"/>
                    <a:pt x="37738" y="46315"/>
                    <a:pt x="37802" y="47023"/>
                  </a:cubicBezTo>
                  <a:lnTo>
                    <a:pt x="64321" y="47023"/>
                  </a:lnTo>
                  <a:lnTo>
                    <a:pt x="64321" y="47569"/>
                  </a:lnTo>
                  <a:lnTo>
                    <a:pt x="37770" y="47569"/>
                  </a:lnTo>
                  <a:cubicBezTo>
                    <a:pt x="37609" y="48180"/>
                    <a:pt x="37063" y="48630"/>
                    <a:pt x="36388" y="48630"/>
                  </a:cubicBezTo>
                  <a:cubicBezTo>
                    <a:pt x="35616" y="48630"/>
                    <a:pt x="34973" y="47987"/>
                    <a:pt x="34973" y="47183"/>
                  </a:cubicBezTo>
                  <a:cubicBezTo>
                    <a:pt x="34973" y="46412"/>
                    <a:pt x="35616" y="45769"/>
                    <a:pt x="36388" y="45769"/>
                  </a:cubicBezTo>
                  <a:close/>
                  <a:moveTo>
                    <a:pt x="151722" y="45769"/>
                  </a:moveTo>
                  <a:cubicBezTo>
                    <a:pt x="152525" y="45769"/>
                    <a:pt x="153168" y="46412"/>
                    <a:pt x="153168" y="47183"/>
                  </a:cubicBezTo>
                  <a:cubicBezTo>
                    <a:pt x="153168" y="47987"/>
                    <a:pt x="152525" y="48630"/>
                    <a:pt x="151722" y="48630"/>
                  </a:cubicBezTo>
                  <a:cubicBezTo>
                    <a:pt x="151047" y="48630"/>
                    <a:pt x="150468" y="48115"/>
                    <a:pt x="150339" y="47473"/>
                  </a:cubicBezTo>
                  <a:lnTo>
                    <a:pt x="132371" y="47473"/>
                  </a:lnTo>
                  <a:lnTo>
                    <a:pt x="132371" y="46926"/>
                  </a:lnTo>
                  <a:lnTo>
                    <a:pt x="150339" y="46926"/>
                  </a:lnTo>
                  <a:cubicBezTo>
                    <a:pt x="150468" y="46251"/>
                    <a:pt x="151047" y="45769"/>
                    <a:pt x="151722" y="45769"/>
                  </a:cubicBezTo>
                  <a:close/>
                  <a:moveTo>
                    <a:pt x="172166" y="59495"/>
                  </a:moveTo>
                  <a:cubicBezTo>
                    <a:pt x="172969" y="59495"/>
                    <a:pt x="173612" y="60137"/>
                    <a:pt x="173612" y="60941"/>
                  </a:cubicBezTo>
                  <a:cubicBezTo>
                    <a:pt x="173612" y="61616"/>
                    <a:pt x="173098" y="62195"/>
                    <a:pt x="172455" y="62323"/>
                  </a:cubicBezTo>
                  <a:lnTo>
                    <a:pt x="172455" y="77142"/>
                  </a:lnTo>
                  <a:lnTo>
                    <a:pt x="163840" y="77142"/>
                  </a:lnTo>
                  <a:lnTo>
                    <a:pt x="163840" y="86689"/>
                  </a:lnTo>
                  <a:lnTo>
                    <a:pt x="163326" y="86689"/>
                  </a:lnTo>
                  <a:lnTo>
                    <a:pt x="163326" y="76628"/>
                  </a:lnTo>
                  <a:lnTo>
                    <a:pt x="171908" y="76628"/>
                  </a:lnTo>
                  <a:lnTo>
                    <a:pt x="171908" y="62323"/>
                  </a:lnTo>
                  <a:cubicBezTo>
                    <a:pt x="171233" y="62195"/>
                    <a:pt x="170751" y="61616"/>
                    <a:pt x="170751" y="60941"/>
                  </a:cubicBezTo>
                  <a:cubicBezTo>
                    <a:pt x="170751" y="60137"/>
                    <a:pt x="171394" y="59495"/>
                    <a:pt x="172166" y="59495"/>
                  </a:cubicBezTo>
                  <a:close/>
                  <a:moveTo>
                    <a:pt x="13790" y="80131"/>
                  </a:moveTo>
                  <a:cubicBezTo>
                    <a:pt x="14433" y="80131"/>
                    <a:pt x="14979" y="80549"/>
                    <a:pt x="15140" y="81128"/>
                  </a:cubicBezTo>
                  <a:lnTo>
                    <a:pt x="28094" y="81128"/>
                  </a:lnTo>
                  <a:lnTo>
                    <a:pt x="28094" y="85789"/>
                  </a:lnTo>
                  <a:cubicBezTo>
                    <a:pt x="28544" y="85950"/>
                    <a:pt x="28866" y="86367"/>
                    <a:pt x="28962" y="86850"/>
                  </a:cubicBezTo>
                  <a:lnTo>
                    <a:pt x="174062" y="86850"/>
                  </a:lnTo>
                  <a:cubicBezTo>
                    <a:pt x="174158" y="86175"/>
                    <a:pt x="174737" y="85692"/>
                    <a:pt x="175444" y="85692"/>
                  </a:cubicBezTo>
                  <a:cubicBezTo>
                    <a:pt x="176248" y="85692"/>
                    <a:pt x="176859" y="86303"/>
                    <a:pt x="176859" y="87107"/>
                  </a:cubicBezTo>
                  <a:cubicBezTo>
                    <a:pt x="176859" y="87878"/>
                    <a:pt x="176248" y="88521"/>
                    <a:pt x="175444" y="88521"/>
                  </a:cubicBezTo>
                  <a:cubicBezTo>
                    <a:pt x="174737" y="88521"/>
                    <a:pt x="174158" y="88039"/>
                    <a:pt x="174062" y="87364"/>
                  </a:cubicBezTo>
                  <a:lnTo>
                    <a:pt x="28962" y="87364"/>
                  </a:lnTo>
                  <a:cubicBezTo>
                    <a:pt x="28834" y="88039"/>
                    <a:pt x="28255" y="88521"/>
                    <a:pt x="27548" y="88521"/>
                  </a:cubicBezTo>
                  <a:cubicBezTo>
                    <a:pt x="26873" y="88521"/>
                    <a:pt x="26294" y="88039"/>
                    <a:pt x="26166" y="87364"/>
                  </a:cubicBezTo>
                  <a:lnTo>
                    <a:pt x="21441" y="87364"/>
                  </a:lnTo>
                  <a:cubicBezTo>
                    <a:pt x="21312" y="88039"/>
                    <a:pt x="20733" y="88521"/>
                    <a:pt x="20058" y="88521"/>
                  </a:cubicBezTo>
                  <a:cubicBezTo>
                    <a:pt x="19255" y="88521"/>
                    <a:pt x="18612" y="87878"/>
                    <a:pt x="18612" y="87107"/>
                  </a:cubicBezTo>
                  <a:cubicBezTo>
                    <a:pt x="18612" y="86303"/>
                    <a:pt x="19255" y="85692"/>
                    <a:pt x="20058" y="85692"/>
                  </a:cubicBezTo>
                  <a:cubicBezTo>
                    <a:pt x="20733" y="85692"/>
                    <a:pt x="21312" y="86175"/>
                    <a:pt x="21441" y="86850"/>
                  </a:cubicBezTo>
                  <a:lnTo>
                    <a:pt x="26166" y="86850"/>
                  </a:lnTo>
                  <a:cubicBezTo>
                    <a:pt x="26294" y="86175"/>
                    <a:pt x="26841" y="85692"/>
                    <a:pt x="27548" y="85692"/>
                  </a:cubicBezTo>
                  <a:lnTo>
                    <a:pt x="27548" y="81642"/>
                  </a:lnTo>
                  <a:lnTo>
                    <a:pt x="15205" y="81642"/>
                  </a:lnTo>
                  <a:cubicBezTo>
                    <a:pt x="15172" y="82381"/>
                    <a:pt x="14562" y="82992"/>
                    <a:pt x="13790" y="82992"/>
                  </a:cubicBezTo>
                  <a:cubicBezTo>
                    <a:pt x="13019" y="82992"/>
                    <a:pt x="12376" y="82349"/>
                    <a:pt x="12376" y="81546"/>
                  </a:cubicBezTo>
                  <a:cubicBezTo>
                    <a:pt x="12376" y="80774"/>
                    <a:pt x="13019" y="80131"/>
                    <a:pt x="13790" y="80131"/>
                  </a:cubicBezTo>
                  <a:close/>
                  <a:moveTo>
                    <a:pt x="175862" y="104915"/>
                  </a:moveTo>
                  <a:cubicBezTo>
                    <a:pt x="176634" y="104915"/>
                    <a:pt x="177276" y="105526"/>
                    <a:pt x="177276" y="106329"/>
                  </a:cubicBezTo>
                  <a:cubicBezTo>
                    <a:pt x="177276" y="107101"/>
                    <a:pt x="176634" y="107743"/>
                    <a:pt x="175862" y="107743"/>
                  </a:cubicBezTo>
                  <a:cubicBezTo>
                    <a:pt x="175155" y="107743"/>
                    <a:pt x="174576" y="107261"/>
                    <a:pt x="174448" y="106586"/>
                  </a:cubicBezTo>
                  <a:lnTo>
                    <a:pt x="155675" y="106586"/>
                  </a:lnTo>
                  <a:cubicBezTo>
                    <a:pt x="155579" y="107197"/>
                    <a:pt x="155065" y="107679"/>
                    <a:pt x="154454" y="107743"/>
                  </a:cubicBezTo>
                  <a:lnTo>
                    <a:pt x="154454" y="112597"/>
                  </a:lnTo>
                  <a:lnTo>
                    <a:pt x="174448" y="112597"/>
                  </a:lnTo>
                  <a:cubicBezTo>
                    <a:pt x="174544" y="111890"/>
                    <a:pt x="175123" y="111376"/>
                    <a:pt x="175862" y="111376"/>
                  </a:cubicBezTo>
                  <a:cubicBezTo>
                    <a:pt x="176634" y="111376"/>
                    <a:pt x="177276" y="112019"/>
                    <a:pt x="177276" y="112790"/>
                  </a:cubicBezTo>
                  <a:cubicBezTo>
                    <a:pt x="177276" y="113594"/>
                    <a:pt x="176634" y="114205"/>
                    <a:pt x="175862" y="114205"/>
                  </a:cubicBezTo>
                  <a:cubicBezTo>
                    <a:pt x="175187" y="114205"/>
                    <a:pt x="174641" y="113755"/>
                    <a:pt x="174480" y="113144"/>
                  </a:cubicBezTo>
                  <a:lnTo>
                    <a:pt x="153908" y="113144"/>
                  </a:lnTo>
                  <a:lnTo>
                    <a:pt x="153908" y="107711"/>
                  </a:lnTo>
                  <a:cubicBezTo>
                    <a:pt x="153393" y="107551"/>
                    <a:pt x="153007" y="107133"/>
                    <a:pt x="152879" y="106586"/>
                  </a:cubicBezTo>
                  <a:lnTo>
                    <a:pt x="130056" y="106586"/>
                  </a:lnTo>
                  <a:lnTo>
                    <a:pt x="130056" y="106072"/>
                  </a:lnTo>
                  <a:lnTo>
                    <a:pt x="152879" y="106072"/>
                  </a:lnTo>
                  <a:cubicBezTo>
                    <a:pt x="153007" y="105397"/>
                    <a:pt x="153586" y="104915"/>
                    <a:pt x="154293" y="104915"/>
                  </a:cubicBezTo>
                  <a:cubicBezTo>
                    <a:pt x="155000" y="104915"/>
                    <a:pt x="155579" y="105397"/>
                    <a:pt x="155675" y="106072"/>
                  </a:cubicBezTo>
                  <a:lnTo>
                    <a:pt x="174448" y="106072"/>
                  </a:lnTo>
                  <a:cubicBezTo>
                    <a:pt x="174576" y="105397"/>
                    <a:pt x="175155" y="104915"/>
                    <a:pt x="175862" y="104915"/>
                  </a:cubicBezTo>
                  <a:close/>
                  <a:moveTo>
                    <a:pt x="26584" y="101090"/>
                  </a:moveTo>
                  <a:cubicBezTo>
                    <a:pt x="27323" y="101090"/>
                    <a:pt x="27934" y="101668"/>
                    <a:pt x="27998" y="102375"/>
                  </a:cubicBezTo>
                  <a:lnTo>
                    <a:pt x="35841" y="102375"/>
                  </a:lnTo>
                  <a:lnTo>
                    <a:pt x="35841" y="111376"/>
                  </a:lnTo>
                  <a:lnTo>
                    <a:pt x="52588" y="111376"/>
                  </a:lnTo>
                  <a:cubicBezTo>
                    <a:pt x="52685" y="110797"/>
                    <a:pt x="53135" y="110347"/>
                    <a:pt x="53713" y="110251"/>
                  </a:cubicBezTo>
                  <a:lnTo>
                    <a:pt x="53713" y="105943"/>
                  </a:lnTo>
                  <a:lnTo>
                    <a:pt x="63292" y="105943"/>
                  </a:lnTo>
                  <a:lnTo>
                    <a:pt x="63292" y="106490"/>
                  </a:lnTo>
                  <a:lnTo>
                    <a:pt x="54260" y="106490"/>
                  </a:lnTo>
                  <a:lnTo>
                    <a:pt x="54260" y="110251"/>
                  </a:lnTo>
                  <a:cubicBezTo>
                    <a:pt x="54903" y="110379"/>
                    <a:pt x="55417" y="110958"/>
                    <a:pt x="55417" y="111633"/>
                  </a:cubicBezTo>
                  <a:cubicBezTo>
                    <a:pt x="55417" y="112437"/>
                    <a:pt x="54774" y="113079"/>
                    <a:pt x="53971" y="113079"/>
                  </a:cubicBezTo>
                  <a:cubicBezTo>
                    <a:pt x="53296" y="113079"/>
                    <a:pt x="52717" y="112565"/>
                    <a:pt x="52588" y="111922"/>
                  </a:cubicBezTo>
                  <a:lnTo>
                    <a:pt x="35327" y="111922"/>
                  </a:lnTo>
                  <a:lnTo>
                    <a:pt x="35327" y="102922"/>
                  </a:lnTo>
                  <a:lnTo>
                    <a:pt x="27934" y="102922"/>
                  </a:lnTo>
                  <a:cubicBezTo>
                    <a:pt x="27805" y="103436"/>
                    <a:pt x="27387" y="103822"/>
                    <a:pt x="26841" y="103918"/>
                  </a:cubicBezTo>
                  <a:lnTo>
                    <a:pt x="26841" y="117644"/>
                  </a:lnTo>
                  <a:lnTo>
                    <a:pt x="18290" y="117644"/>
                  </a:lnTo>
                  <a:cubicBezTo>
                    <a:pt x="18097" y="118190"/>
                    <a:pt x="17583" y="118576"/>
                    <a:pt x="16972" y="118576"/>
                  </a:cubicBezTo>
                  <a:cubicBezTo>
                    <a:pt x="16169" y="118576"/>
                    <a:pt x="15526" y="117933"/>
                    <a:pt x="15526" y="117130"/>
                  </a:cubicBezTo>
                  <a:cubicBezTo>
                    <a:pt x="15526" y="116358"/>
                    <a:pt x="16169" y="115715"/>
                    <a:pt x="16972" y="115715"/>
                  </a:cubicBezTo>
                  <a:cubicBezTo>
                    <a:pt x="17744" y="115715"/>
                    <a:pt x="18355" y="116326"/>
                    <a:pt x="18387" y="117098"/>
                  </a:cubicBezTo>
                  <a:lnTo>
                    <a:pt x="26326" y="117098"/>
                  </a:lnTo>
                  <a:lnTo>
                    <a:pt x="26326" y="103918"/>
                  </a:lnTo>
                  <a:cubicBezTo>
                    <a:pt x="25780" y="103822"/>
                    <a:pt x="25362" y="103436"/>
                    <a:pt x="25234" y="102922"/>
                  </a:cubicBezTo>
                  <a:lnTo>
                    <a:pt x="14208" y="102922"/>
                  </a:lnTo>
                  <a:cubicBezTo>
                    <a:pt x="14015" y="103500"/>
                    <a:pt x="13501" y="103950"/>
                    <a:pt x="12826" y="103950"/>
                  </a:cubicBezTo>
                  <a:cubicBezTo>
                    <a:pt x="12054" y="103950"/>
                    <a:pt x="11411" y="103308"/>
                    <a:pt x="11411" y="102504"/>
                  </a:cubicBezTo>
                  <a:cubicBezTo>
                    <a:pt x="11411" y="101732"/>
                    <a:pt x="12054" y="101090"/>
                    <a:pt x="12826" y="101090"/>
                  </a:cubicBezTo>
                  <a:cubicBezTo>
                    <a:pt x="13565" y="101090"/>
                    <a:pt x="14176" y="101668"/>
                    <a:pt x="14240" y="102375"/>
                  </a:cubicBezTo>
                  <a:lnTo>
                    <a:pt x="25169" y="102375"/>
                  </a:lnTo>
                  <a:cubicBezTo>
                    <a:pt x="25234" y="101668"/>
                    <a:pt x="25844" y="101090"/>
                    <a:pt x="26584" y="101090"/>
                  </a:cubicBezTo>
                  <a:close/>
                  <a:moveTo>
                    <a:pt x="124560" y="0"/>
                  </a:moveTo>
                  <a:cubicBezTo>
                    <a:pt x="120308" y="0"/>
                    <a:pt x="116346" y="676"/>
                    <a:pt x="112666" y="1602"/>
                  </a:cubicBezTo>
                  <a:cubicBezTo>
                    <a:pt x="100098" y="4720"/>
                    <a:pt x="94119" y="11889"/>
                    <a:pt x="80425" y="18317"/>
                  </a:cubicBezTo>
                  <a:lnTo>
                    <a:pt x="80425" y="20985"/>
                  </a:lnTo>
                  <a:lnTo>
                    <a:pt x="92030" y="20985"/>
                  </a:lnTo>
                  <a:lnTo>
                    <a:pt x="92030" y="21532"/>
                  </a:lnTo>
                  <a:lnTo>
                    <a:pt x="79879" y="21532"/>
                  </a:lnTo>
                  <a:lnTo>
                    <a:pt x="79879" y="18575"/>
                  </a:lnTo>
                  <a:cubicBezTo>
                    <a:pt x="78915" y="19025"/>
                    <a:pt x="77886" y="19475"/>
                    <a:pt x="76825" y="19925"/>
                  </a:cubicBezTo>
                  <a:cubicBezTo>
                    <a:pt x="71007" y="22368"/>
                    <a:pt x="66057" y="23364"/>
                    <a:pt x="61235" y="23878"/>
                  </a:cubicBezTo>
                  <a:lnTo>
                    <a:pt x="61235" y="25839"/>
                  </a:lnTo>
                  <a:lnTo>
                    <a:pt x="43781" y="25839"/>
                  </a:lnTo>
                  <a:cubicBezTo>
                    <a:pt x="43652" y="26514"/>
                    <a:pt x="43074" y="26996"/>
                    <a:pt x="42367" y="26996"/>
                  </a:cubicBezTo>
                  <a:cubicBezTo>
                    <a:pt x="41595" y="26996"/>
                    <a:pt x="40952" y="26354"/>
                    <a:pt x="40952" y="25582"/>
                  </a:cubicBezTo>
                  <a:cubicBezTo>
                    <a:pt x="40952" y="25454"/>
                    <a:pt x="40984" y="25293"/>
                    <a:pt x="41016" y="25164"/>
                  </a:cubicBezTo>
                  <a:lnTo>
                    <a:pt x="41016" y="25164"/>
                  </a:lnTo>
                  <a:cubicBezTo>
                    <a:pt x="37995" y="25518"/>
                    <a:pt x="34780" y="26000"/>
                    <a:pt x="31212" y="26771"/>
                  </a:cubicBezTo>
                  <a:cubicBezTo>
                    <a:pt x="11315" y="31015"/>
                    <a:pt x="0" y="57919"/>
                    <a:pt x="0" y="73252"/>
                  </a:cubicBezTo>
                  <a:cubicBezTo>
                    <a:pt x="0" y="88617"/>
                    <a:pt x="1190" y="110829"/>
                    <a:pt x="18323" y="122337"/>
                  </a:cubicBezTo>
                  <a:cubicBezTo>
                    <a:pt x="21926" y="124750"/>
                    <a:pt x="26555" y="125698"/>
                    <a:pt x="31770" y="125698"/>
                  </a:cubicBezTo>
                  <a:cubicBezTo>
                    <a:pt x="41351" y="125698"/>
                    <a:pt x="52908" y="122500"/>
                    <a:pt x="63710" y="119315"/>
                  </a:cubicBezTo>
                  <a:cubicBezTo>
                    <a:pt x="74506" y="116135"/>
                    <a:pt x="84516" y="112925"/>
                    <a:pt x="91055" y="112925"/>
                  </a:cubicBezTo>
                  <a:cubicBezTo>
                    <a:pt x="91389" y="112925"/>
                    <a:pt x="91714" y="112934"/>
                    <a:pt x="92030" y="112951"/>
                  </a:cubicBezTo>
                  <a:cubicBezTo>
                    <a:pt x="108005" y="113787"/>
                    <a:pt x="126328" y="131723"/>
                    <a:pt x="149311" y="131723"/>
                  </a:cubicBezTo>
                  <a:cubicBezTo>
                    <a:pt x="181552" y="131723"/>
                    <a:pt x="189941" y="89871"/>
                    <a:pt x="184605" y="59945"/>
                  </a:cubicBezTo>
                  <a:cubicBezTo>
                    <a:pt x="182002" y="45351"/>
                    <a:pt x="174866" y="33908"/>
                    <a:pt x="165704" y="23332"/>
                  </a:cubicBezTo>
                  <a:cubicBezTo>
                    <a:pt x="164644" y="22143"/>
                    <a:pt x="163615" y="20985"/>
                    <a:pt x="162586" y="19893"/>
                  </a:cubicBezTo>
                  <a:lnTo>
                    <a:pt x="135360" y="19893"/>
                  </a:lnTo>
                  <a:cubicBezTo>
                    <a:pt x="135135" y="20439"/>
                    <a:pt x="134621" y="20825"/>
                    <a:pt x="134010" y="20825"/>
                  </a:cubicBezTo>
                  <a:cubicBezTo>
                    <a:pt x="133239" y="20825"/>
                    <a:pt x="132596" y="20182"/>
                    <a:pt x="132596" y="19410"/>
                  </a:cubicBezTo>
                  <a:cubicBezTo>
                    <a:pt x="132596" y="18671"/>
                    <a:pt x="133142" y="18060"/>
                    <a:pt x="133882" y="17996"/>
                  </a:cubicBezTo>
                  <a:lnTo>
                    <a:pt x="133882" y="11728"/>
                  </a:lnTo>
                  <a:lnTo>
                    <a:pt x="118067" y="11728"/>
                  </a:lnTo>
                  <a:lnTo>
                    <a:pt x="118067" y="19893"/>
                  </a:lnTo>
                  <a:lnTo>
                    <a:pt x="99391" y="19893"/>
                  </a:lnTo>
                  <a:lnTo>
                    <a:pt x="99391" y="34743"/>
                  </a:lnTo>
                  <a:lnTo>
                    <a:pt x="98844" y="34743"/>
                  </a:lnTo>
                  <a:lnTo>
                    <a:pt x="98844" y="19346"/>
                  </a:lnTo>
                  <a:lnTo>
                    <a:pt x="117520" y="19346"/>
                  </a:lnTo>
                  <a:lnTo>
                    <a:pt x="117520" y="11181"/>
                  </a:lnTo>
                  <a:lnTo>
                    <a:pt x="147061" y="11181"/>
                  </a:lnTo>
                  <a:cubicBezTo>
                    <a:pt x="147189" y="10506"/>
                    <a:pt x="147768" y="10024"/>
                    <a:pt x="148443" y="10024"/>
                  </a:cubicBezTo>
                  <a:cubicBezTo>
                    <a:pt x="149247" y="10024"/>
                    <a:pt x="149889" y="10667"/>
                    <a:pt x="149889" y="11439"/>
                  </a:cubicBezTo>
                  <a:cubicBezTo>
                    <a:pt x="149889" y="12242"/>
                    <a:pt x="149247" y="12885"/>
                    <a:pt x="148443" y="12885"/>
                  </a:cubicBezTo>
                  <a:cubicBezTo>
                    <a:pt x="147768" y="12885"/>
                    <a:pt x="147189" y="12371"/>
                    <a:pt x="147061" y="11728"/>
                  </a:cubicBezTo>
                  <a:lnTo>
                    <a:pt x="134396" y="11728"/>
                  </a:lnTo>
                  <a:lnTo>
                    <a:pt x="134396" y="18028"/>
                  </a:lnTo>
                  <a:cubicBezTo>
                    <a:pt x="135007" y="18189"/>
                    <a:pt x="135424" y="18735"/>
                    <a:pt x="135424" y="19346"/>
                  </a:cubicBezTo>
                  <a:lnTo>
                    <a:pt x="162072" y="19346"/>
                  </a:lnTo>
                  <a:cubicBezTo>
                    <a:pt x="147671" y="4232"/>
                    <a:pt x="135206" y="0"/>
                    <a:pt x="124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629;p64">
              <a:extLst>
                <a:ext uri="{FF2B5EF4-FFF2-40B4-BE49-F238E27FC236}">
                  <a16:creationId xmlns:a16="http://schemas.microsoft.com/office/drawing/2014/main" id="{59164696-49F9-5CA1-1ACD-9BF9E42CB3F5}"/>
                </a:ext>
              </a:extLst>
            </p:cNvPr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3630;p64">
              <a:extLst>
                <a:ext uri="{FF2B5EF4-FFF2-40B4-BE49-F238E27FC236}">
                  <a16:creationId xmlns:a16="http://schemas.microsoft.com/office/drawing/2014/main" id="{2D34FF9A-CA39-FC9E-E007-460A65148F01}"/>
                </a:ext>
              </a:extLst>
            </p:cNvPr>
            <p:cNvSpPr/>
            <p:nvPr/>
          </p:nvSpPr>
          <p:spPr>
            <a:xfrm>
              <a:off x="1543000" y="778150"/>
              <a:ext cx="4652125" cy="3230550"/>
            </a:xfrm>
            <a:custGeom>
              <a:avLst/>
              <a:gdLst/>
              <a:ahLst/>
              <a:cxnLst/>
              <a:rect l="l" t="t" r="r" b="b"/>
              <a:pathLst>
                <a:path w="186085" h="129222" extrusionOk="0">
                  <a:moveTo>
                    <a:pt x="36388" y="45774"/>
                  </a:moveTo>
                  <a:cubicBezTo>
                    <a:pt x="37127" y="45774"/>
                    <a:pt x="37738" y="46320"/>
                    <a:pt x="37802" y="47028"/>
                  </a:cubicBezTo>
                  <a:lnTo>
                    <a:pt x="64321" y="47028"/>
                  </a:lnTo>
                  <a:lnTo>
                    <a:pt x="64321" y="47574"/>
                  </a:lnTo>
                  <a:lnTo>
                    <a:pt x="37770" y="47574"/>
                  </a:lnTo>
                  <a:cubicBezTo>
                    <a:pt x="37609" y="48185"/>
                    <a:pt x="37063" y="48635"/>
                    <a:pt x="36388" y="48635"/>
                  </a:cubicBezTo>
                  <a:cubicBezTo>
                    <a:pt x="35616" y="48635"/>
                    <a:pt x="34973" y="47992"/>
                    <a:pt x="34973" y="47188"/>
                  </a:cubicBezTo>
                  <a:cubicBezTo>
                    <a:pt x="34973" y="46417"/>
                    <a:pt x="35616" y="45774"/>
                    <a:pt x="36388" y="45774"/>
                  </a:cubicBezTo>
                  <a:close/>
                  <a:moveTo>
                    <a:pt x="151722" y="45774"/>
                  </a:moveTo>
                  <a:cubicBezTo>
                    <a:pt x="152525" y="45774"/>
                    <a:pt x="153168" y="46417"/>
                    <a:pt x="153168" y="47188"/>
                  </a:cubicBezTo>
                  <a:cubicBezTo>
                    <a:pt x="153168" y="47992"/>
                    <a:pt x="152525" y="48635"/>
                    <a:pt x="151722" y="48635"/>
                  </a:cubicBezTo>
                  <a:cubicBezTo>
                    <a:pt x="151047" y="48635"/>
                    <a:pt x="150468" y="48120"/>
                    <a:pt x="150339" y="47478"/>
                  </a:cubicBezTo>
                  <a:lnTo>
                    <a:pt x="132371" y="47478"/>
                  </a:lnTo>
                  <a:lnTo>
                    <a:pt x="132371" y="46931"/>
                  </a:lnTo>
                  <a:lnTo>
                    <a:pt x="150339" y="46931"/>
                  </a:lnTo>
                  <a:cubicBezTo>
                    <a:pt x="150468" y="46256"/>
                    <a:pt x="151047" y="45774"/>
                    <a:pt x="151722" y="45774"/>
                  </a:cubicBezTo>
                  <a:close/>
                  <a:moveTo>
                    <a:pt x="172166" y="59500"/>
                  </a:moveTo>
                  <a:cubicBezTo>
                    <a:pt x="172969" y="59500"/>
                    <a:pt x="173612" y="60142"/>
                    <a:pt x="173612" y="60946"/>
                  </a:cubicBezTo>
                  <a:cubicBezTo>
                    <a:pt x="173612" y="61621"/>
                    <a:pt x="173098" y="62200"/>
                    <a:pt x="172455" y="62328"/>
                  </a:cubicBezTo>
                  <a:lnTo>
                    <a:pt x="172455" y="77147"/>
                  </a:lnTo>
                  <a:lnTo>
                    <a:pt x="163840" y="77147"/>
                  </a:lnTo>
                  <a:lnTo>
                    <a:pt x="163840" y="86694"/>
                  </a:lnTo>
                  <a:lnTo>
                    <a:pt x="163326" y="86694"/>
                  </a:lnTo>
                  <a:lnTo>
                    <a:pt x="163326" y="76633"/>
                  </a:lnTo>
                  <a:lnTo>
                    <a:pt x="171908" y="76633"/>
                  </a:lnTo>
                  <a:lnTo>
                    <a:pt x="171908" y="62328"/>
                  </a:lnTo>
                  <a:cubicBezTo>
                    <a:pt x="171233" y="62200"/>
                    <a:pt x="170751" y="61621"/>
                    <a:pt x="170751" y="60946"/>
                  </a:cubicBezTo>
                  <a:cubicBezTo>
                    <a:pt x="170751" y="60142"/>
                    <a:pt x="171394" y="59500"/>
                    <a:pt x="172166" y="59500"/>
                  </a:cubicBezTo>
                  <a:close/>
                  <a:moveTo>
                    <a:pt x="13790" y="80136"/>
                  </a:moveTo>
                  <a:cubicBezTo>
                    <a:pt x="14433" y="80136"/>
                    <a:pt x="14979" y="80554"/>
                    <a:pt x="15140" y="81133"/>
                  </a:cubicBezTo>
                  <a:lnTo>
                    <a:pt x="28094" y="81133"/>
                  </a:lnTo>
                  <a:lnTo>
                    <a:pt x="28094" y="85794"/>
                  </a:lnTo>
                  <a:cubicBezTo>
                    <a:pt x="28544" y="85955"/>
                    <a:pt x="28866" y="86372"/>
                    <a:pt x="28962" y="86855"/>
                  </a:cubicBezTo>
                  <a:lnTo>
                    <a:pt x="174062" y="86855"/>
                  </a:lnTo>
                  <a:cubicBezTo>
                    <a:pt x="174158" y="86180"/>
                    <a:pt x="174737" y="85697"/>
                    <a:pt x="175444" y="85697"/>
                  </a:cubicBezTo>
                  <a:cubicBezTo>
                    <a:pt x="176248" y="85697"/>
                    <a:pt x="176859" y="86308"/>
                    <a:pt x="176859" y="87112"/>
                  </a:cubicBezTo>
                  <a:cubicBezTo>
                    <a:pt x="176859" y="87883"/>
                    <a:pt x="176248" y="88526"/>
                    <a:pt x="175444" y="88526"/>
                  </a:cubicBezTo>
                  <a:cubicBezTo>
                    <a:pt x="174737" y="88526"/>
                    <a:pt x="174158" y="88044"/>
                    <a:pt x="174062" y="87369"/>
                  </a:cubicBezTo>
                  <a:lnTo>
                    <a:pt x="28962" y="87369"/>
                  </a:lnTo>
                  <a:cubicBezTo>
                    <a:pt x="28834" y="88044"/>
                    <a:pt x="28255" y="88526"/>
                    <a:pt x="27548" y="88526"/>
                  </a:cubicBezTo>
                  <a:cubicBezTo>
                    <a:pt x="26873" y="88526"/>
                    <a:pt x="26294" y="88044"/>
                    <a:pt x="26166" y="87369"/>
                  </a:cubicBezTo>
                  <a:lnTo>
                    <a:pt x="21441" y="87369"/>
                  </a:lnTo>
                  <a:cubicBezTo>
                    <a:pt x="21312" y="88044"/>
                    <a:pt x="20733" y="88526"/>
                    <a:pt x="20058" y="88526"/>
                  </a:cubicBezTo>
                  <a:cubicBezTo>
                    <a:pt x="19255" y="88526"/>
                    <a:pt x="18612" y="87883"/>
                    <a:pt x="18612" y="87112"/>
                  </a:cubicBezTo>
                  <a:cubicBezTo>
                    <a:pt x="18612" y="86308"/>
                    <a:pt x="19255" y="85697"/>
                    <a:pt x="20058" y="85697"/>
                  </a:cubicBezTo>
                  <a:cubicBezTo>
                    <a:pt x="20733" y="85697"/>
                    <a:pt x="21312" y="86180"/>
                    <a:pt x="21441" y="86855"/>
                  </a:cubicBezTo>
                  <a:lnTo>
                    <a:pt x="26166" y="86855"/>
                  </a:lnTo>
                  <a:cubicBezTo>
                    <a:pt x="26294" y="86180"/>
                    <a:pt x="26841" y="85697"/>
                    <a:pt x="27548" y="85697"/>
                  </a:cubicBezTo>
                  <a:lnTo>
                    <a:pt x="27548" y="81647"/>
                  </a:lnTo>
                  <a:lnTo>
                    <a:pt x="15205" y="81647"/>
                  </a:lnTo>
                  <a:cubicBezTo>
                    <a:pt x="15172" y="82386"/>
                    <a:pt x="14562" y="82997"/>
                    <a:pt x="13790" y="82997"/>
                  </a:cubicBezTo>
                  <a:cubicBezTo>
                    <a:pt x="13019" y="82997"/>
                    <a:pt x="12376" y="82354"/>
                    <a:pt x="12376" y="81551"/>
                  </a:cubicBezTo>
                  <a:cubicBezTo>
                    <a:pt x="12376" y="80779"/>
                    <a:pt x="13019" y="80136"/>
                    <a:pt x="13790" y="80136"/>
                  </a:cubicBezTo>
                  <a:close/>
                  <a:moveTo>
                    <a:pt x="175862" y="104920"/>
                  </a:moveTo>
                  <a:cubicBezTo>
                    <a:pt x="176634" y="104920"/>
                    <a:pt x="177276" y="105531"/>
                    <a:pt x="177276" y="106334"/>
                  </a:cubicBezTo>
                  <a:cubicBezTo>
                    <a:pt x="177276" y="107106"/>
                    <a:pt x="176634" y="107748"/>
                    <a:pt x="175862" y="107748"/>
                  </a:cubicBezTo>
                  <a:cubicBezTo>
                    <a:pt x="175155" y="107748"/>
                    <a:pt x="174576" y="107266"/>
                    <a:pt x="174448" y="106591"/>
                  </a:cubicBezTo>
                  <a:lnTo>
                    <a:pt x="155675" y="106591"/>
                  </a:lnTo>
                  <a:cubicBezTo>
                    <a:pt x="155579" y="107202"/>
                    <a:pt x="155065" y="107684"/>
                    <a:pt x="154454" y="107748"/>
                  </a:cubicBezTo>
                  <a:lnTo>
                    <a:pt x="154454" y="112602"/>
                  </a:lnTo>
                  <a:lnTo>
                    <a:pt x="174448" y="112602"/>
                  </a:lnTo>
                  <a:cubicBezTo>
                    <a:pt x="174544" y="111895"/>
                    <a:pt x="175123" y="111381"/>
                    <a:pt x="175862" y="111381"/>
                  </a:cubicBezTo>
                  <a:cubicBezTo>
                    <a:pt x="176634" y="111381"/>
                    <a:pt x="177276" y="112024"/>
                    <a:pt x="177276" y="112795"/>
                  </a:cubicBezTo>
                  <a:cubicBezTo>
                    <a:pt x="177276" y="113599"/>
                    <a:pt x="176634" y="114210"/>
                    <a:pt x="175862" y="114210"/>
                  </a:cubicBezTo>
                  <a:cubicBezTo>
                    <a:pt x="175187" y="114210"/>
                    <a:pt x="174641" y="113760"/>
                    <a:pt x="174480" y="113149"/>
                  </a:cubicBezTo>
                  <a:lnTo>
                    <a:pt x="153908" y="113149"/>
                  </a:lnTo>
                  <a:lnTo>
                    <a:pt x="153908" y="107716"/>
                  </a:lnTo>
                  <a:cubicBezTo>
                    <a:pt x="153393" y="107556"/>
                    <a:pt x="153007" y="107138"/>
                    <a:pt x="152879" y="106591"/>
                  </a:cubicBezTo>
                  <a:lnTo>
                    <a:pt x="130056" y="106591"/>
                  </a:lnTo>
                  <a:lnTo>
                    <a:pt x="130056" y="106077"/>
                  </a:lnTo>
                  <a:lnTo>
                    <a:pt x="152879" y="106077"/>
                  </a:lnTo>
                  <a:cubicBezTo>
                    <a:pt x="153007" y="105402"/>
                    <a:pt x="153586" y="104920"/>
                    <a:pt x="154293" y="104920"/>
                  </a:cubicBezTo>
                  <a:cubicBezTo>
                    <a:pt x="155000" y="104920"/>
                    <a:pt x="155579" y="105402"/>
                    <a:pt x="155675" y="106077"/>
                  </a:cubicBezTo>
                  <a:lnTo>
                    <a:pt x="174448" y="106077"/>
                  </a:lnTo>
                  <a:cubicBezTo>
                    <a:pt x="174576" y="105402"/>
                    <a:pt x="175155" y="104920"/>
                    <a:pt x="175862" y="104920"/>
                  </a:cubicBezTo>
                  <a:close/>
                  <a:moveTo>
                    <a:pt x="26584" y="101095"/>
                  </a:moveTo>
                  <a:cubicBezTo>
                    <a:pt x="27323" y="101095"/>
                    <a:pt x="27934" y="101673"/>
                    <a:pt x="27998" y="102380"/>
                  </a:cubicBezTo>
                  <a:lnTo>
                    <a:pt x="35841" y="102380"/>
                  </a:lnTo>
                  <a:lnTo>
                    <a:pt x="35841" y="111381"/>
                  </a:lnTo>
                  <a:lnTo>
                    <a:pt x="52588" y="111381"/>
                  </a:lnTo>
                  <a:cubicBezTo>
                    <a:pt x="52685" y="110802"/>
                    <a:pt x="53135" y="110352"/>
                    <a:pt x="53713" y="110256"/>
                  </a:cubicBezTo>
                  <a:lnTo>
                    <a:pt x="53713" y="105948"/>
                  </a:lnTo>
                  <a:lnTo>
                    <a:pt x="63292" y="105948"/>
                  </a:lnTo>
                  <a:lnTo>
                    <a:pt x="63292" y="106495"/>
                  </a:lnTo>
                  <a:lnTo>
                    <a:pt x="54260" y="106495"/>
                  </a:lnTo>
                  <a:lnTo>
                    <a:pt x="54260" y="110256"/>
                  </a:lnTo>
                  <a:cubicBezTo>
                    <a:pt x="54903" y="110384"/>
                    <a:pt x="55417" y="110963"/>
                    <a:pt x="55417" y="111638"/>
                  </a:cubicBezTo>
                  <a:cubicBezTo>
                    <a:pt x="55417" y="112442"/>
                    <a:pt x="54774" y="113084"/>
                    <a:pt x="53971" y="113084"/>
                  </a:cubicBezTo>
                  <a:cubicBezTo>
                    <a:pt x="53296" y="113084"/>
                    <a:pt x="52717" y="112570"/>
                    <a:pt x="52588" y="111927"/>
                  </a:cubicBezTo>
                  <a:lnTo>
                    <a:pt x="35327" y="111927"/>
                  </a:lnTo>
                  <a:lnTo>
                    <a:pt x="35327" y="102927"/>
                  </a:lnTo>
                  <a:lnTo>
                    <a:pt x="27934" y="102927"/>
                  </a:lnTo>
                  <a:cubicBezTo>
                    <a:pt x="27805" y="103441"/>
                    <a:pt x="27387" y="103827"/>
                    <a:pt x="26841" y="103923"/>
                  </a:cubicBezTo>
                  <a:lnTo>
                    <a:pt x="26841" y="117649"/>
                  </a:lnTo>
                  <a:lnTo>
                    <a:pt x="18290" y="117649"/>
                  </a:lnTo>
                  <a:cubicBezTo>
                    <a:pt x="18097" y="118195"/>
                    <a:pt x="17583" y="118581"/>
                    <a:pt x="16972" y="118581"/>
                  </a:cubicBezTo>
                  <a:cubicBezTo>
                    <a:pt x="16169" y="118581"/>
                    <a:pt x="15526" y="117938"/>
                    <a:pt x="15526" y="117135"/>
                  </a:cubicBezTo>
                  <a:cubicBezTo>
                    <a:pt x="15526" y="116363"/>
                    <a:pt x="16169" y="115720"/>
                    <a:pt x="16972" y="115720"/>
                  </a:cubicBezTo>
                  <a:cubicBezTo>
                    <a:pt x="17744" y="115720"/>
                    <a:pt x="18355" y="116331"/>
                    <a:pt x="18387" y="117103"/>
                  </a:cubicBezTo>
                  <a:lnTo>
                    <a:pt x="26326" y="117103"/>
                  </a:lnTo>
                  <a:lnTo>
                    <a:pt x="26326" y="103923"/>
                  </a:lnTo>
                  <a:cubicBezTo>
                    <a:pt x="25780" y="103827"/>
                    <a:pt x="25362" y="103441"/>
                    <a:pt x="25234" y="102927"/>
                  </a:cubicBezTo>
                  <a:lnTo>
                    <a:pt x="14208" y="102927"/>
                  </a:lnTo>
                  <a:cubicBezTo>
                    <a:pt x="14015" y="103505"/>
                    <a:pt x="13501" y="103955"/>
                    <a:pt x="12826" y="103955"/>
                  </a:cubicBezTo>
                  <a:cubicBezTo>
                    <a:pt x="12054" y="103955"/>
                    <a:pt x="11411" y="103313"/>
                    <a:pt x="11411" y="102509"/>
                  </a:cubicBezTo>
                  <a:cubicBezTo>
                    <a:pt x="11411" y="101737"/>
                    <a:pt x="12054" y="101095"/>
                    <a:pt x="12826" y="101095"/>
                  </a:cubicBezTo>
                  <a:cubicBezTo>
                    <a:pt x="13565" y="101095"/>
                    <a:pt x="14176" y="101673"/>
                    <a:pt x="14240" y="102380"/>
                  </a:cubicBezTo>
                  <a:lnTo>
                    <a:pt x="25169" y="102380"/>
                  </a:lnTo>
                  <a:cubicBezTo>
                    <a:pt x="25234" y="101673"/>
                    <a:pt x="25844" y="101095"/>
                    <a:pt x="26584" y="101095"/>
                  </a:cubicBezTo>
                  <a:close/>
                  <a:moveTo>
                    <a:pt x="124560" y="0"/>
                  </a:moveTo>
                  <a:cubicBezTo>
                    <a:pt x="120317" y="0"/>
                    <a:pt x="116363" y="675"/>
                    <a:pt x="112666" y="1607"/>
                  </a:cubicBezTo>
                  <a:cubicBezTo>
                    <a:pt x="100098" y="4725"/>
                    <a:pt x="94119" y="11894"/>
                    <a:pt x="80425" y="18322"/>
                  </a:cubicBezTo>
                  <a:lnTo>
                    <a:pt x="80425" y="20990"/>
                  </a:lnTo>
                  <a:lnTo>
                    <a:pt x="92030" y="20990"/>
                  </a:lnTo>
                  <a:lnTo>
                    <a:pt x="92030" y="21537"/>
                  </a:lnTo>
                  <a:lnTo>
                    <a:pt x="79879" y="21537"/>
                  </a:lnTo>
                  <a:lnTo>
                    <a:pt x="79879" y="18580"/>
                  </a:lnTo>
                  <a:cubicBezTo>
                    <a:pt x="78915" y="19030"/>
                    <a:pt x="77886" y="19480"/>
                    <a:pt x="76825" y="19930"/>
                  </a:cubicBezTo>
                  <a:cubicBezTo>
                    <a:pt x="71007" y="22373"/>
                    <a:pt x="66057" y="23369"/>
                    <a:pt x="61235" y="23883"/>
                  </a:cubicBezTo>
                  <a:lnTo>
                    <a:pt x="61235" y="25844"/>
                  </a:lnTo>
                  <a:lnTo>
                    <a:pt x="43781" y="25844"/>
                  </a:lnTo>
                  <a:cubicBezTo>
                    <a:pt x="43652" y="26519"/>
                    <a:pt x="43074" y="27001"/>
                    <a:pt x="42367" y="27001"/>
                  </a:cubicBezTo>
                  <a:cubicBezTo>
                    <a:pt x="41595" y="27001"/>
                    <a:pt x="40952" y="26359"/>
                    <a:pt x="40952" y="25587"/>
                  </a:cubicBezTo>
                  <a:cubicBezTo>
                    <a:pt x="40952" y="25459"/>
                    <a:pt x="40984" y="25298"/>
                    <a:pt x="41016" y="25169"/>
                  </a:cubicBezTo>
                  <a:lnTo>
                    <a:pt x="41016" y="25169"/>
                  </a:lnTo>
                  <a:cubicBezTo>
                    <a:pt x="37995" y="25523"/>
                    <a:pt x="34780" y="26005"/>
                    <a:pt x="31212" y="26776"/>
                  </a:cubicBezTo>
                  <a:cubicBezTo>
                    <a:pt x="11315" y="31020"/>
                    <a:pt x="0" y="57924"/>
                    <a:pt x="0" y="73257"/>
                  </a:cubicBezTo>
                  <a:cubicBezTo>
                    <a:pt x="0" y="88622"/>
                    <a:pt x="1190" y="110834"/>
                    <a:pt x="18323" y="122342"/>
                  </a:cubicBezTo>
                  <a:cubicBezTo>
                    <a:pt x="21923" y="124753"/>
                    <a:pt x="26551" y="125717"/>
                    <a:pt x="31791" y="125717"/>
                  </a:cubicBezTo>
                  <a:cubicBezTo>
                    <a:pt x="41370" y="125717"/>
                    <a:pt x="52910" y="122503"/>
                    <a:pt x="63710" y="119320"/>
                  </a:cubicBezTo>
                  <a:cubicBezTo>
                    <a:pt x="74511" y="116138"/>
                    <a:pt x="84540" y="112924"/>
                    <a:pt x="91065" y="112924"/>
                  </a:cubicBezTo>
                  <a:cubicBezTo>
                    <a:pt x="91387" y="112924"/>
                    <a:pt x="91708" y="112924"/>
                    <a:pt x="92030" y="112956"/>
                  </a:cubicBezTo>
                  <a:cubicBezTo>
                    <a:pt x="98748" y="113309"/>
                    <a:pt x="105916" y="116717"/>
                    <a:pt x="113695" y="120510"/>
                  </a:cubicBezTo>
                  <a:cubicBezTo>
                    <a:pt x="132757" y="121699"/>
                    <a:pt x="149600" y="124817"/>
                    <a:pt x="161911" y="129221"/>
                  </a:cubicBezTo>
                  <a:cubicBezTo>
                    <a:pt x="179044" y="121796"/>
                    <a:pt x="186084" y="99005"/>
                    <a:pt x="186084" y="77147"/>
                  </a:cubicBezTo>
                  <a:cubicBezTo>
                    <a:pt x="186084" y="71232"/>
                    <a:pt x="185570" y="65382"/>
                    <a:pt x="184605" y="59950"/>
                  </a:cubicBezTo>
                  <a:cubicBezTo>
                    <a:pt x="182002" y="45356"/>
                    <a:pt x="174866" y="33913"/>
                    <a:pt x="165704" y="23337"/>
                  </a:cubicBezTo>
                  <a:cubicBezTo>
                    <a:pt x="164644" y="22148"/>
                    <a:pt x="163615" y="20990"/>
                    <a:pt x="162586" y="19898"/>
                  </a:cubicBezTo>
                  <a:lnTo>
                    <a:pt x="135360" y="19898"/>
                  </a:lnTo>
                  <a:cubicBezTo>
                    <a:pt x="135135" y="20444"/>
                    <a:pt x="134621" y="20830"/>
                    <a:pt x="134010" y="20830"/>
                  </a:cubicBezTo>
                  <a:cubicBezTo>
                    <a:pt x="133239" y="20830"/>
                    <a:pt x="132596" y="20187"/>
                    <a:pt x="132596" y="19415"/>
                  </a:cubicBezTo>
                  <a:cubicBezTo>
                    <a:pt x="132596" y="18676"/>
                    <a:pt x="133142" y="18065"/>
                    <a:pt x="133882" y="18001"/>
                  </a:cubicBezTo>
                  <a:lnTo>
                    <a:pt x="133882" y="11733"/>
                  </a:lnTo>
                  <a:lnTo>
                    <a:pt x="118067" y="11733"/>
                  </a:lnTo>
                  <a:lnTo>
                    <a:pt x="118067" y="19898"/>
                  </a:lnTo>
                  <a:lnTo>
                    <a:pt x="99391" y="19898"/>
                  </a:lnTo>
                  <a:lnTo>
                    <a:pt x="99391" y="34748"/>
                  </a:lnTo>
                  <a:lnTo>
                    <a:pt x="98844" y="34748"/>
                  </a:lnTo>
                  <a:lnTo>
                    <a:pt x="98844" y="19351"/>
                  </a:lnTo>
                  <a:lnTo>
                    <a:pt x="117520" y="19351"/>
                  </a:lnTo>
                  <a:lnTo>
                    <a:pt x="117520" y="11186"/>
                  </a:lnTo>
                  <a:lnTo>
                    <a:pt x="147061" y="11186"/>
                  </a:lnTo>
                  <a:cubicBezTo>
                    <a:pt x="147189" y="10511"/>
                    <a:pt x="147768" y="10029"/>
                    <a:pt x="148443" y="10029"/>
                  </a:cubicBezTo>
                  <a:cubicBezTo>
                    <a:pt x="149247" y="10029"/>
                    <a:pt x="149889" y="10672"/>
                    <a:pt x="149889" y="11444"/>
                  </a:cubicBezTo>
                  <a:cubicBezTo>
                    <a:pt x="149889" y="12247"/>
                    <a:pt x="149247" y="12890"/>
                    <a:pt x="148443" y="12890"/>
                  </a:cubicBezTo>
                  <a:cubicBezTo>
                    <a:pt x="147768" y="12890"/>
                    <a:pt x="147189" y="12376"/>
                    <a:pt x="147061" y="11733"/>
                  </a:cubicBezTo>
                  <a:lnTo>
                    <a:pt x="134396" y="11733"/>
                  </a:lnTo>
                  <a:lnTo>
                    <a:pt x="134396" y="18033"/>
                  </a:lnTo>
                  <a:cubicBezTo>
                    <a:pt x="135007" y="18194"/>
                    <a:pt x="135424" y="18740"/>
                    <a:pt x="135424" y="19351"/>
                  </a:cubicBezTo>
                  <a:lnTo>
                    <a:pt x="162072" y="19351"/>
                  </a:lnTo>
                  <a:cubicBezTo>
                    <a:pt x="147671" y="4211"/>
                    <a:pt x="135199" y="0"/>
                    <a:pt x="12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3631;p64">
              <a:extLst>
                <a:ext uri="{FF2B5EF4-FFF2-40B4-BE49-F238E27FC236}">
                  <a16:creationId xmlns:a16="http://schemas.microsoft.com/office/drawing/2014/main" id="{1BF05122-1BCA-D1A4-096A-3018BC5E4993}"/>
                </a:ext>
              </a:extLst>
            </p:cNvPr>
            <p:cNvSpPr/>
            <p:nvPr/>
          </p:nvSpPr>
          <p:spPr>
            <a:xfrm>
              <a:off x="3805950" y="681700"/>
              <a:ext cx="395400" cy="385775"/>
            </a:xfrm>
            <a:custGeom>
              <a:avLst/>
              <a:gdLst/>
              <a:ahLst/>
              <a:cxnLst/>
              <a:rect l="l" t="t" r="r" b="b"/>
              <a:pathLst>
                <a:path w="15816" h="15431" extrusionOk="0">
                  <a:moveTo>
                    <a:pt x="7908" y="2251"/>
                  </a:moveTo>
                  <a:cubicBezTo>
                    <a:pt x="11026" y="2251"/>
                    <a:pt x="13566" y="4790"/>
                    <a:pt x="13566" y="7908"/>
                  </a:cubicBezTo>
                  <a:lnTo>
                    <a:pt x="13566" y="13180"/>
                  </a:lnTo>
                  <a:lnTo>
                    <a:pt x="2251" y="13180"/>
                  </a:lnTo>
                  <a:lnTo>
                    <a:pt x="2251" y="7908"/>
                  </a:lnTo>
                  <a:cubicBezTo>
                    <a:pt x="2251" y="4790"/>
                    <a:pt x="4790" y="2251"/>
                    <a:pt x="7908" y="2251"/>
                  </a:cubicBezTo>
                  <a:close/>
                  <a:moveTo>
                    <a:pt x="7908" y="1"/>
                  </a:moveTo>
                  <a:cubicBezTo>
                    <a:pt x="3537" y="1"/>
                    <a:pt x="1" y="3537"/>
                    <a:pt x="1" y="7908"/>
                  </a:cubicBezTo>
                  <a:lnTo>
                    <a:pt x="1" y="14305"/>
                  </a:lnTo>
                  <a:cubicBezTo>
                    <a:pt x="1" y="14948"/>
                    <a:pt x="483" y="15430"/>
                    <a:pt x="1126" y="15430"/>
                  </a:cubicBezTo>
                  <a:lnTo>
                    <a:pt x="14691" y="15430"/>
                  </a:lnTo>
                  <a:cubicBezTo>
                    <a:pt x="15302" y="15430"/>
                    <a:pt x="15816" y="14948"/>
                    <a:pt x="15816" y="14305"/>
                  </a:cubicBezTo>
                  <a:lnTo>
                    <a:pt x="15816" y="7908"/>
                  </a:lnTo>
                  <a:cubicBezTo>
                    <a:pt x="15816" y="3537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3632;p64">
              <a:extLst>
                <a:ext uri="{FF2B5EF4-FFF2-40B4-BE49-F238E27FC236}">
                  <a16:creationId xmlns:a16="http://schemas.microsoft.com/office/drawing/2014/main" id="{1647F620-B53A-BE71-4508-AF5E9798D020}"/>
                </a:ext>
              </a:extLst>
            </p:cNvPr>
            <p:cNvSpPr/>
            <p:nvPr/>
          </p:nvSpPr>
          <p:spPr>
            <a:xfrm>
              <a:off x="3798725" y="6752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65"/>
                  </a:moveTo>
                  <a:cubicBezTo>
                    <a:pt x="9676" y="2765"/>
                    <a:pt x="11026" y="3376"/>
                    <a:pt x="11990" y="4372"/>
                  </a:cubicBezTo>
                  <a:cubicBezTo>
                    <a:pt x="12987" y="5337"/>
                    <a:pt x="13598" y="6687"/>
                    <a:pt x="13598" y="8165"/>
                  </a:cubicBezTo>
                  <a:lnTo>
                    <a:pt x="13598" y="13180"/>
                  </a:lnTo>
                  <a:lnTo>
                    <a:pt x="2797" y="13180"/>
                  </a:lnTo>
                  <a:lnTo>
                    <a:pt x="2797" y="8165"/>
                  </a:lnTo>
                  <a:cubicBezTo>
                    <a:pt x="2797" y="6687"/>
                    <a:pt x="3408" y="5337"/>
                    <a:pt x="4372" y="4372"/>
                  </a:cubicBezTo>
                  <a:cubicBezTo>
                    <a:pt x="5369" y="3376"/>
                    <a:pt x="6719" y="2765"/>
                    <a:pt x="8197" y="2765"/>
                  </a:cubicBezTo>
                  <a:close/>
                  <a:moveTo>
                    <a:pt x="8197" y="2251"/>
                  </a:moveTo>
                  <a:cubicBezTo>
                    <a:pt x="4919" y="2251"/>
                    <a:pt x="2251" y="4919"/>
                    <a:pt x="2251" y="8165"/>
                  </a:cubicBezTo>
                  <a:lnTo>
                    <a:pt x="2251" y="13437"/>
                  </a:lnTo>
                  <a:cubicBezTo>
                    <a:pt x="2251" y="13501"/>
                    <a:pt x="2283" y="13566"/>
                    <a:pt x="2347" y="13630"/>
                  </a:cubicBezTo>
                  <a:cubicBezTo>
                    <a:pt x="2379" y="13694"/>
                    <a:pt x="2476" y="13694"/>
                    <a:pt x="2540" y="13694"/>
                  </a:cubicBezTo>
                  <a:lnTo>
                    <a:pt x="13855" y="13694"/>
                  </a:lnTo>
                  <a:cubicBezTo>
                    <a:pt x="13919" y="13694"/>
                    <a:pt x="13983" y="13694"/>
                    <a:pt x="14048" y="13630"/>
                  </a:cubicBezTo>
                  <a:cubicBezTo>
                    <a:pt x="14080" y="13566"/>
                    <a:pt x="14112" y="13501"/>
                    <a:pt x="14112" y="13437"/>
                  </a:cubicBezTo>
                  <a:lnTo>
                    <a:pt x="14112" y="8165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15"/>
                  </a:moveTo>
                  <a:cubicBezTo>
                    <a:pt x="10287" y="515"/>
                    <a:pt x="12215" y="1383"/>
                    <a:pt x="13598" y="2765"/>
                  </a:cubicBezTo>
                  <a:cubicBezTo>
                    <a:pt x="14980" y="4147"/>
                    <a:pt x="15848" y="6076"/>
                    <a:pt x="15848" y="8165"/>
                  </a:cubicBezTo>
                  <a:lnTo>
                    <a:pt x="15848" y="14562"/>
                  </a:lnTo>
                  <a:cubicBezTo>
                    <a:pt x="15848" y="15044"/>
                    <a:pt x="15462" y="15430"/>
                    <a:pt x="14980" y="15430"/>
                  </a:cubicBezTo>
                  <a:lnTo>
                    <a:pt x="1415" y="15430"/>
                  </a:lnTo>
                  <a:cubicBezTo>
                    <a:pt x="933" y="15430"/>
                    <a:pt x="547" y="15044"/>
                    <a:pt x="547" y="14562"/>
                  </a:cubicBezTo>
                  <a:lnTo>
                    <a:pt x="547" y="8165"/>
                  </a:lnTo>
                  <a:cubicBezTo>
                    <a:pt x="547" y="6076"/>
                    <a:pt x="1415" y="4147"/>
                    <a:pt x="2797" y="2765"/>
                  </a:cubicBezTo>
                  <a:cubicBezTo>
                    <a:pt x="4179" y="1383"/>
                    <a:pt x="6076" y="515"/>
                    <a:pt x="8197" y="515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65"/>
                  </a:cubicBezTo>
                  <a:lnTo>
                    <a:pt x="0" y="14562"/>
                  </a:lnTo>
                  <a:cubicBezTo>
                    <a:pt x="0" y="15334"/>
                    <a:pt x="643" y="15976"/>
                    <a:pt x="1415" y="15976"/>
                  </a:cubicBezTo>
                  <a:lnTo>
                    <a:pt x="14980" y="15976"/>
                  </a:lnTo>
                  <a:cubicBezTo>
                    <a:pt x="15751" y="15976"/>
                    <a:pt x="16362" y="15334"/>
                    <a:pt x="16362" y="14562"/>
                  </a:cubicBezTo>
                  <a:lnTo>
                    <a:pt x="16362" y="8165"/>
                  </a:lnTo>
                  <a:cubicBezTo>
                    <a:pt x="16362" y="3665"/>
                    <a:pt x="12698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3633;p64">
              <a:extLst>
                <a:ext uri="{FF2B5EF4-FFF2-40B4-BE49-F238E27FC236}">
                  <a16:creationId xmlns:a16="http://schemas.microsoft.com/office/drawing/2014/main" id="{E77A939E-6870-C447-E07A-DF6C7C60A55A}"/>
                </a:ext>
              </a:extLst>
            </p:cNvPr>
            <p:cNvSpPr/>
            <p:nvPr/>
          </p:nvSpPr>
          <p:spPr>
            <a:xfrm>
              <a:off x="3784250" y="990300"/>
              <a:ext cx="432375" cy="365650"/>
            </a:xfrm>
            <a:custGeom>
              <a:avLst/>
              <a:gdLst/>
              <a:ahLst/>
              <a:cxnLst/>
              <a:rect l="l" t="t" r="r" b="b"/>
              <a:pathLst>
                <a:path w="17295" h="14626" extrusionOk="0">
                  <a:moveTo>
                    <a:pt x="1" y="0"/>
                  </a:moveTo>
                  <a:lnTo>
                    <a:pt x="1" y="14626"/>
                  </a:lnTo>
                  <a:lnTo>
                    <a:pt x="17295" y="14626"/>
                  </a:lnTo>
                  <a:lnTo>
                    <a:pt x="17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3634;p64">
              <a:extLst>
                <a:ext uri="{FF2B5EF4-FFF2-40B4-BE49-F238E27FC236}">
                  <a16:creationId xmlns:a16="http://schemas.microsoft.com/office/drawing/2014/main" id="{C20BBA24-4EF6-5261-C860-52BE0D060AEC}"/>
                </a:ext>
              </a:extLst>
            </p:cNvPr>
            <p:cNvSpPr/>
            <p:nvPr/>
          </p:nvSpPr>
          <p:spPr>
            <a:xfrm>
              <a:off x="3777825" y="9838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47"/>
                  </a:moveTo>
                  <a:lnTo>
                    <a:pt x="17294" y="14626"/>
                  </a:lnTo>
                  <a:lnTo>
                    <a:pt x="547" y="14626"/>
                  </a:lnTo>
                  <a:lnTo>
                    <a:pt x="547" y="547"/>
                  </a:lnTo>
                  <a:close/>
                  <a:moveTo>
                    <a:pt x="258" y="0"/>
                  </a:moveTo>
                  <a:cubicBezTo>
                    <a:pt x="194" y="0"/>
                    <a:pt x="129" y="32"/>
                    <a:pt x="97" y="97"/>
                  </a:cubicBezTo>
                  <a:cubicBezTo>
                    <a:pt x="33" y="129"/>
                    <a:pt x="1" y="193"/>
                    <a:pt x="1" y="257"/>
                  </a:cubicBezTo>
                  <a:lnTo>
                    <a:pt x="1" y="14883"/>
                  </a:lnTo>
                  <a:cubicBezTo>
                    <a:pt x="1" y="14947"/>
                    <a:pt x="33" y="15012"/>
                    <a:pt x="97" y="15076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712" y="15108"/>
                    <a:pt x="17744" y="15076"/>
                  </a:cubicBezTo>
                  <a:cubicBezTo>
                    <a:pt x="17809" y="15012"/>
                    <a:pt x="17841" y="14947"/>
                    <a:pt x="17841" y="14883"/>
                  </a:cubicBezTo>
                  <a:lnTo>
                    <a:pt x="17841" y="257"/>
                  </a:lnTo>
                  <a:cubicBezTo>
                    <a:pt x="17841" y="193"/>
                    <a:pt x="17809" y="129"/>
                    <a:pt x="17744" y="97"/>
                  </a:cubicBezTo>
                  <a:cubicBezTo>
                    <a:pt x="17712" y="32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3635;p64">
              <a:extLst>
                <a:ext uri="{FF2B5EF4-FFF2-40B4-BE49-F238E27FC236}">
                  <a16:creationId xmlns:a16="http://schemas.microsoft.com/office/drawing/2014/main" id="{5357E1BC-489C-36E2-4A6C-C6ACE2C7F8AA}"/>
                </a:ext>
              </a:extLst>
            </p:cNvPr>
            <p:cNvSpPr/>
            <p:nvPr/>
          </p:nvSpPr>
          <p:spPr>
            <a:xfrm>
              <a:off x="3951400" y="1095575"/>
              <a:ext cx="94050" cy="171175"/>
            </a:xfrm>
            <a:custGeom>
              <a:avLst/>
              <a:gdLst/>
              <a:ahLst/>
              <a:cxnLst/>
              <a:rect l="l" t="t" r="r" b="b"/>
              <a:pathLst>
                <a:path w="3762" h="6847" extrusionOk="0">
                  <a:moveTo>
                    <a:pt x="1897" y="0"/>
                  </a:moveTo>
                  <a:cubicBezTo>
                    <a:pt x="837" y="0"/>
                    <a:pt x="1" y="836"/>
                    <a:pt x="1" y="1865"/>
                  </a:cubicBezTo>
                  <a:cubicBezTo>
                    <a:pt x="1" y="2572"/>
                    <a:pt x="419" y="3215"/>
                    <a:pt x="997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97" y="3536"/>
                  </a:lnTo>
                  <a:cubicBezTo>
                    <a:pt x="3376" y="3215"/>
                    <a:pt x="3762" y="2572"/>
                    <a:pt x="3762" y="1865"/>
                  </a:cubicBezTo>
                  <a:cubicBezTo>
                    <a:pt x="3762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3636;p64">
              <a:extLst>
                <a:ext uri="{FF2B5EF4-FFF2-40B4-BE49-F238E27FC236}">
                  <a16:creationId xmlns:a16="http://schemas.microsoft.com/office/drawing/2014/main" id="{23604C78-B80D-E5C8-399A-EF4808A5CB43}"/>
                </a:ext>
              </a:extLst>
            </p:cNvPr>
            <p:cNvSpPr/>
            <p:nvPr/>
          </p:nvSpPr>
          <p:spPr>
            <a:xfrm>
              <a:off x="3944975" y="1088325"/>
              <a:ext cx="107725" cy="184875"/>
            </a:xfrm>
            <a:custGeom>
              <a:avLst/>
              <a:gdLst/>
              <a:ahLst/>
              <a:cxnLst/>
              <a:rect l="l" t="t" r="r" b="b"/>
              <a:pathLst>
                <a:path w="4309" h="7395" extrusionOk="0">
                  <a:moveTo>
                    <a:pt x="2154" y="547"/>
                  </a:moveTo>
                  <a:cubicBezTo>
                    <a:pt x="3022" y="547"/>
                    <a:pt x="3762" y="1255"/>
                    <a:pt x="3762" y="2155"/>
                  </a:cubicBezTo>
                  <a:cubicBezTo>
                    <a:pt x="3762" y="2765"/>
                    <a:pt x="3408" y="3312"/>
                    <a:pt x="2926" y="3569"/>
                  </a:cubicBezTo>
                  <a:lnTo>
                    <a:pt x="2765" y="3665"/>
                  </a:lnTo>
                  <a:lnTo>
                    <a:pt x="3054" y="6880"/>
                  </a:lnTo>
                  <a:lnTo>
                    <a:pt x="1222" y="6880"/>
                  </a:lnTo>
                  <a:lnTo>
                    <a:pt x="1544" y="3665"/>
                  </a:lnTo>
                  <a:lnTo>
                    <a:pt x="1383" y="3569"/>
                  </a:lnTo>
                  <a:cubicBezTo>
                    <a:pt x="869" y="3312"/>
                    <a:pt x="547" y="2765"/>
                    <a:pt x="547" y="2155"/>
                  </a:cubicBezTo>
                  <a:cubicBezTo>
                    <a:pt x="547" y="1255"/>
                    <a:pt x="1254" y="547"/>
                    <a:pt x="2154" y="547"/>
                  </a:cubicBezTo>
                  <a:close/>
                  <a:moveTo>
                    <a:pt x="2154" y="1"/>
                  </a:moveTo>
                  <a:cubicBezTo>
                    <a:pt x="965" y="1"/>
                    <a:pt x="1" y="965"/>
                    <a:pt x="1" y="2155"/>
                  </a:cubicBezTo>
                  <a:cubicBezTo>
                    <a:pt x="1" y="2929"/>
                    <a:pt x="387" y="3592"/>
                    <a:pt x="980" y="3967"/>
                  </a:cubicBezTo>
                  <a:lnTo>
                    <a:pt x="980" y="3967"/>
                  </a:lnTo>
                  <a:lnTo>
                    <a:pt x="644" y="7394"/>
                  </a:lnTo>
                  <a:lnTo>
                    <a:pt x="3665" y="7394"/>
                  </a:lnTo>
                  <a:lnTo>
                    <a:pt x="3327" y="3948"/>
                  </a:lnTo>
                  <a:lnTo>
                    <a:pt x="3327" y="3948"/>
                  </a:lnTo>
                  <a:cubicBezTo>
                    <a:pt x="3908" y="3570"/>
                    <a:pt x="4308" y="2916"/>
                    <a:pt x="4308" y="2155"/>
                  </a:cubicBezTo>
                  <a:cubicBezTo>
                    <a:pt x="4308" y="965"/>
                    <a:pt x="3344" y="1"/>
                    <a:pt x="2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3637;p64">
              <a:extLst>
                <a:ext uri="{FF2B5EF4-FFF2-40B4-BE49-F238E27FC236}">
                  <a16:creationId xmlns:a16="http://schemas.microsoft.com/office/drawing/2014/main" id="{3FDBA244-F38C-DFB2-FA7C-8026AAFBA535}"/>
                </a:ext>
              </a:extLst>
            </p:cNvPr>
            <p:cNvSpPr/>
            <p:nvPr/>
          </p:nvSpPr>
          <p:spPr>
            <a:xfrm>
              <a:off x="5385850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08" y="2283"/>
                  </a:moveTo>
                  <a:cubicBezTo>
                    <a:pt x="11026" y="2283"/>
                    <a:pt x="13566" y="4823"/>
                    <a:pt x="13566" y="7941"/>
                  </a:cubicBezTo>
                  <a:lnTo>
                    <a:pt x="13566" y="13212"/>
                  </a:lnTo>
                  <a:lnTo>
                    <a:pt x="2251" y="13212"/>
                  </a:lnTo>
                  <a:lnTo>
                    <a:pt x="2251" y="7941"/>
                  </a:lnTo>
                  <a:cubicBezTo>
                    <a:pt x="2251" y="4823"/>
                    <a:pt x="4790" y="2283"/>
                    <a:pt x="7908" y="2283"/>
                  </a:cubicBezTo>
                  <a:close/>
                  <a:moveTo>
                    <a:pt x="7908" y="1"/>
                  </a:moveTo>
                  <a:cubicBezTo>
                    <a:pt x="3569" y="1"/>
                    <a:pt x="1" y="3569"/>
                    <a:pt x="1" y="7941"/>
                  </a:cubicBezTo>
                  <a:lnTo>
                    <a:pt x="1" y="14337"/>
                  </a:lnTo>
                  <a:cubicBezTo>
                    <a:pt x="1" y="14948"/>
                    <a:pt x="515" y="15462"/>
                    <a:pt x="1126" y="15462"/>
                  </a:cubicBezTo>
                  <a:lnTo>
                    <a:pt x="14723" y="15462"/>
                  </a:lnTo>
                  <a:cubicBezTo>
                    <a:pt x="15334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3638;p64">
              <a:extLst>
                <a:ext uri="{FF2B5EF4-FFF2-40B4-BE49-F238E27FC236}">
                  <a16:creationId xmlns:a16="http://schemas.microsoft.com/office/drawing/2014/main" id="{7DAC43D9-98C1-C52E-0BFB-8D918B4E2BD9}"/>
                </a:ext>
              </a:extLst>
            </p:cNvPr>
            <p:cNvSpPr/>
            <p:nvPr/>
          </p:nvSpPr>
          <p:spPr>
            <a:xfrm>
              <a:off x="5379425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65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55" y="5369"/>
                    <a:pt x="13565" y="6687"/>
                    <a:pt x="13565" y="8198"/>
                  </a:cubicBezTo>
                  <a:lnTo>
                    <a:pt x="13565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376" y="5369"/>
                    <a:pt x="4372" y="4372"/>
                  </a:cubicBezTo>
                  <a:cubicBezTo>
                    <a:pt x="5336" y="3408"/>
                    <a:pt x="6687" y="2797"/>
                    <a:pt x="8165" y="2797"/>
                  </a:cubicBezTo>
                  <a:close/>
                  <a:moveTo>
                    <a:pt x="8165" y="2251"/>
                  </a:moveTo>
                  <a:cubicBezTo>
                    <a:pt x="4919" y="2251"/>
                    <a:pt x="2251" y="4919"/>
                    <a:pt x="2251" y="8198"/>
                  </a:cubicBezTo>
                  <a:lnTo>
                    <a:pt x="2251" y="13469"/>
                  </a:lnTo>
                  <a:cubicBezTo>
                    <a:pt x="2251" y="13534"/>
                    <a:pt x="2283" y="13598"/>
                    <a:pt x="2315" y="13630"/>
                  </a:cubicBezTo>
                  <a:cubicBezTo>
                    <a:pt x="2379" y="13694"/>
                    <a:pt x="2443" y="13726"/>
                    <a:pt x="2508" y="13726"/>
                  </a:cubicBezTo>
                  <a:lnTo>
                    <a:pt x="13823" y="13726"/>
                  </a:lnTo>
                  <a:cubicBezTo>
                    <a:pt x="13919" y="13726"/>
                    <a:pt x="13983" y="13694"/>
                    <a:pt x="14015" y="13630"/>
                  </a:cubicBezTo>
                  <a:cubicBezTo>
                    <a:pt x="14080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44" y="2251"/>
                    <a:pt x="8165" y="2251"/>
                  </a:cubicBezTo>
                  <a:close/>
                  <a:moveTo>
                    <a:pt x="8165" y="547"/>
                  </a:moveTo>
                  <a:cubicBezTo>
                    <a:pt x="10287" y="547"/>
                    <a:pt x="12183" y="1383"/>
                    <a:pt x="13598" y="2797"/>
                  </a:cubicBezTo>
                  <a:cubicBezTo>
                    <a:pt x="14980" y="4180"/>
                    <a:pt x="15816" y="6076"/>
                    <a:pt x="15816" y="8198"/>
                  </a:cubicBezTo>
                  <a:lnTo>
                    <a:pt x="15816" y="14594"/>
                  </a:lnTo>
                  <a:cubicBezTo>
                    <a:pt x="15816" y="15044"/>
                    <a:pt x="15430" y="15430"/>
                    <a:pt x="14980" y="15430"/>
                  </a:cubicBezTo>
                  <a:lnTo>
                    <a:pt x="1383" y="15430"/>
                  </a:lnTo>
                  <a:cubicBezTo>
                    <a:pt x="901" y="15430"/>
                    <a:pt x="515" y="15044"/>
                    <a:pt x="515" y="14594"/>
                  </a:cubicBezTo>
                  <a:lnTo>
                    <a:pt x="515" y="8198"/>
                  </a:lnTo>
                  <a:cubicBezTo>
                    <a:pt x="515" y="6076"/>
                    <a:pt x="1383" y="4180"/>
                    <a:pt x="2765" y="2797"/>
                  </a:cubicBezTo>
                  <a:cubicBezTo>
                    <a:pt x="4147" y="1383"/>
                    <a:pt x="6076" y="547"/>
                    <a:pt x="8165" y="547"/>
                  </a:cubicBezTo>
                  <a:close/>
                  <a:moveTo>
                    <a:pt x="8165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11" y="15977"/>
                    <a:pt x="1383" y="15977"/>
                  </a:cubicBezTo>
                  <a:lnTo>
                    <a:pt x="14980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8" y="1"/>
                    <a:pt x="8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3639;p64">
              <a:extLst>
                <a:ext uri="{FF2B5EF4-FFF2-40B4-BE49-F238E27FC236}">
                  <a16:creationId xmlns:a16="http://schemas.microsoft.com/office/drawing/2014/main" id="{F2925AF7-5CD7-4877-56D0-DBEF1CD27696}"/>
                </a:ext>
              </a:extLst>
            </p:cNvPr>
            <p:cNvSpPr/>
            <p:nvPr/>
          </p:nvSpPr>
          <p:spPr>
            <a:xfrm>
              <a:off x="5364950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5" y="14594"/>
                  </a:lnTo>
                  <a:lnTo>
                    <a:pt x="17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3640;p64">
              <a:extLst>
                <a:ext uri="{FF2B5EF4-FFF2-40B4-BE49-F238E27FC236}">
                  <a16:creationId xmlns:a16="http://schemas.microsoft.com/office/drawing/2014/main" id="{29F40EA7-1329-DB23-CF43-0385BDD06835}"/>
                </a:ext>
              </a:extLst>
            </p:cNvPr>
            <p:cNvSpPr/>
            <p:nvPr/>
          </p:nvSpPr>
          <p:spPr>
            <a:xfrm>
              <a:off x="5358525" y="2787175"/>
              <a:ext cx="445225" cy="378525"/>
            </a:xfrm>
            <a:custGeom>
              <a:avLst/>
              <a:gdLst/>
              <a:ahLst/>
              <a:cxnLst/>
              <a:rect l="l" t="t" r="r" b="b"/>
              <a:pathLst>
                <a:path w="17809" h="15141" extrusionOk="0">
                  <a:moveTo>
                    <a:pt x="17262" y="515"/>
                  </a:moveTo>
                  <a:lnTo>
                    <a:pt x="17262" y="14594"/>
                  </a:lnTo>
                  <a:lnTo>
                    <a:pt x="515" y="14594"/>
                  </a:lnTo>
                  <a:lnTo>
                    <a:pt x="515" y="515"/>
                  </a:lnTo>
                  <a:close/>
                  <a:moveTo>
                    <a:pt x="258" y="0"/>
                  </a:moveTo>
                  <a:cubicBezTo>
                    <a:pt x="194" y="0"/>
                    <a:pt x="129" y="0"/>
                    <a:pt x="65" y="65"/>
                  </a:cubicBezTo>
                  <a:cubicBezTo>
                    <a:pt x="33" y="129"/>
                    <a:pt x="1" y="193"/>
                    <a:pt x="1" y="258"/>
                  </a:cubicBezTo>
                  <a:lnTo>
                    <a:pt x="1" y="14851"/>
                  </a:lnTo>
                  <a:cubicBezTo>
                    <a:pt x="1" y="14948"/>
                    <a:pt x="33" y="15012"/>
                    <a:pt x="65" y="15044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680" y="15108"/>
                    <a:pt x="17744" y="15044"/>
                  </a:cubicBezTo>
                  <a:cubicBezTo>
                    <a:pt x="17777" y="15012"/>
                    <a:pt x="17809" y="14948"/>
                    <a:pt x="17809" y="14851"/>
                  </a:cubicBezTo>
                  <a:lnTo>
                    <a:pt x="17809" y="258"/>
                  </a:lnTo>
                  <a:cubicBezTo>
                    <a:pt x="17809" y="193"/>
                    <a:pt x="17777" y="129"/>
                    <a:pt x="17744" y="65"/>
                  </a:cubicBezTo>
                  <a:cubicBezTo>
                    <a:pt x="17680" y="0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3641;p64">
              <a:extLst>
                <a:ext uri="{FF2B5EF4-FFF2-40B4-BE49-F238E27FC236}">
                  <a16:creationId xmlns:a16="http://schemas.microsoft.com/office/drawing/2014/main" id="{CA83E569-904A-A8DE-C558-44E48AAF7222}"/>
                </a:ext>
              </a:extLst>
            </p:cNvPr>
            <p:cNvSpPr/>
            <p:nvPr/>
          </p:nvSpPr>
          <p:spPr>
            <a:xfrm>
              <a:off x="5532100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65" y="0"/>
                  </a:moveTo>
                  <a:cubicBezTo>
                    <a:pt x="837" y="0"/>
                    <a:pt x="1" y="836"/>
                    <a:pt x="1" y="1897"/>
                  </a:cubicBezTo>
                  <a:cubicBezTo>
                    <a:pt x="1" y="2604"/>
                    <a:pt x="387" y="3215"/>
                    <a:pt x="965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65" y="3536"/>
                  </a:lnTo>
                  <a:cubicBezTo>
                    <a:pt x="3344" y="3215"/>
                    <a:pt x="3762" y="2604"/>
                    <a:pt x="3762" y="1897"/>
                  </a:cubicBezTo>
                  <a:cubicBezTo>
                    <a:pt x="3762" y="836"/>
                    <a:pt x="2926" y="0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3642;p64">
              <a:extLst>
                <a:ext uri="{FF2B5EF4-FFF2-40B4-BE49-F238E27FC236}">
                  <a16:creationId xmlns:a16="http://schemas.microsoft.com/office/drawing/2014/main" id="{76B3F4FE-2B62-5A51-FACD-D42958194F67}"/>
                </a:ext>
              </a:extLst>
            </p:cNvPr>
            <p:cNvSpPr/>
            <p:nvPr/>
          </p:nvSpPr>
          <p:spPr>
            <a:xfrm>
              <a:off x="5524875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54" y="514"/>
                    <a:pt x="3762" y="1254"/>
                    <a:pt x="3762" y="2154"/>
                  </a:cubicBezTo>
                  <a:cubicBezTo>
                    <a:pt x="3762" y="2765"/>
                    <a:pt x="3440" y="3279"/>
                    <a:pt x="2926" y="3568"/>
                  </a:cubicBezTo>
                  <a:lnTo>
                    <a:pt x="2765" y="3632"/>
                  </a:lnTo>
                  <a:lnTo>
                    <a:pt x="3086" y="6847"/>
                  </a:lnTo>
                  <a:lnTo>
                    <a:pt x="1254" y="6847"/>
                  </a:lnTo>
                  <a:lnTo>
                    <a:pt x="1544" y="3632"/>
                  </a:lnTo>
                  <a:lnTo>
                    <a:pt x="1383" y="3568"/>
                  </a:lnTo>
                  <a:cubicBezTo>
                    <a:pt x="901" y="3279"/>
                    <a:pt x="547" y="2765"/>
                    <a:pt x="547" y="2154"/>
                  </a:cubicBezTo>
                  <a:cubicBezTo>
                    <a:pt x="547" y="1254"/>
                    <a:pt x="1286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1" y="964"/>
                    <a:pt x="1" y="2154"/>
                  </a:cubicBezTo>
                  <a:cubicBezTo>
                    <a:pt x="1" y="2896"/>
                    <a:pt x="412" y="3555"/>
                    <a:pt x="981" y="3931"/>
                  </a:cubicBezTo>
                  <a:lnTo>
                    <a:pt x="981" y="3931"/>
                  </a:lnTo>
                  <a:lnTo>
                    <a:pt x="644" y="7393"/>
                  </a:lnTo>
                  <a:lnTo>
                    <a:pt x="3665" y="7393"/>
                  </a:lnTo>
                  <a:lnTo>
                    <a:pt x="3328" y="3934"/>
                  </a:lnTo>
                  <a:lnTo>
                    <a:pt x="3328" y="3934"/>
                  </a:lnTo>
                  <a:cubicBezTo>
                    <a:pt x="3922" y="3560"/>
                    <a:pt x="4308" y="2898"/>
                    <a:pt x="4308" y="2154"/>
                  </a:cubicBezTo>
                  <a:cubicBezTo>
                    <a:pt x="4308" y="964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3643;p64">
              <a:extLst>
                <a:ext uri="{FF2B5EF4-FFF2-40B4-BE49-F238E27FC236}">
                  <a16:creationId xmlns:a16="http://schemas.microsoft.com/office/drawing/2014/main" id="{7A3B55EB-AA15-8881-16A5-C28DB93040B9}"/>
                </a:ext>
              </a:extLst>
            </p:cNvPr>
            <p:cNvSpPr/>
            <p:nvPr/>
          </p:nvSpPr>
          <p:spPr>
            <a:xfrm>
              <a:off x="2205975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40" y="2283"/>
                  </a:moveTo>
                  <a:cubicBezTo>
                    <a:pt x="11058" y="2283"/>
                    <a:pt x="13597" y="4823"/>
                    <a:pt x="13597" y="7941"/>
                  </a:cubicBezTo>
                  <a:lnTo>
                    <a:pt x="13597" y="13212"/>
                  </a:lnTo>
                  <a:lnTo>
                    <a:pt x="2283" y="13212"/>
                  </a:lnTo>
                  <a:lnTo>
                    <a:pt x="2283" y="7941"/>
                  </a:lnTo>
                  <a:cubicBezTo>
                    <a:pt x="2283" y="4823"/>
                    <a:pt x="4822" y="2283"/>
                    <a:pt x="7940" y="2283"/>
                  </a:cubicBezTo>
                  <a:close/>
                  <a:moveTo>
                    <a:pt x="7940" y="1"/>
                  </a:moveTo>
                  <a:cubicBezTo>
                    <a:pt x="3568" y="1"/>
                    <a:pt x="0" y="3569"/>
                    <a:pt x="0" y="7941"/>
                  </a:cubicBezTo>
                  <a:lnTo>
                    <a:pt x="0" y="14337"/>
                  </a:lnTo>
                  <a:cubicBezTo>
                    <a:pt x="0" y="14948"/>
                    <a:pt x="515" y="15462"/>
                    <a:pt x="1158" y="15462"/>
                  </a:cubicBezTo>
                  <a:lnTo>
                    <a:pt x="14722" y="15462"/>
                  </a:lnTo>
                  <a:cubicBezTo>
                    <a:pt x="15333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312" y="1"/>
                    <a:pt x="7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3644;p64">
              <a:extLst>
                <a:ext uri="{FF2B5EF4-FFF2-40B4-BE49-F238E27FC236}">
                  <a16:creationId xmlns:a16="http://schemas.microsoft.com/office/drawing/2014/main" id="{246C63F3-5DEB-CEB8-D33E-3823E87E6505}"/>
                </a:ext>
              </a:extLst>
            </p:cNvPr>
            <p:cNvSpPr/>
            <p:nvPr/>
          </p:nvSpPr>
          <p:spPr>
            <a:xfrm>
              <a:off x="2199550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86" y="5369"/>
                    <a:pt x="13597" y="6687"/>
                    <a:pt x="13597" y="8198"/>
                  </a:cubicBezTo>
                  <a:lnTo>
                    <a:pt x="13597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407" y="5369"/>
                    <a:pt x="4372" y="4372"/>
                  </a:cubicBezTo>
                  <a:cubicBezTo>
                    <a:pt x="5368" y="3408"/>
                    <a:pt x="6718" y="2797"/>
                    <a:pt x="8197" y="2797"/>
                  </a:cubicBezTo>
                  <a:close/>
                  <a:moveTo>
                    <a:pt x="8197" y="2251"/>
                  </a:moveTo>
                  <a:cubicBezTo>
                    <a:pt x="4918" y="2251"/>
                    <a:pt x="2250" y="4919"/>
                    <a:pt x="2250" y="8198"/>
                  </a:cubicBezTo>
                  <a:lnTo>
                    <a:pt x="2250" y="13469"/>
                  </a:lnTo>
                  <a:cubicBezTo>
                    <a:pt x="2250" y="13534"/>
                    <a:pt x="2282" y="13598"/>
                    <a:pt x="2347" y="13630"/>
                  </a:cubicBezTo>
                  <a:cubicBezTo>
                    <a:pt x="2379" y="13694"/>
                    <a:pt x="2475" y="13726"/>
                    <a:pt x="2540" y="13726"/>
                  </a:cubicBezTo>
                  <a:lnTo>
                    <a:pt x="13854" y="13726"/>
                  </a:lnTo>
                  <a:cubicBezTo>
                    <a:pt x="13919" y="13726"/>
                    <a:pt x="13983" y="13694"/>
                    <a:pt x="14047" y="13630"/>
                  </a:cubicBezTo>
                  <a:cubicBezTo>
                    <a:pt x="14079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47"/>
                  </a:moveTo>
                  <a:cubicBezTo>
                    <a:pt x="10286" y="547"/>
                    <a:pt x="12215" y="1383"/>
                    <a:pt x="13597" y="2797"/>
                  </a:cubicBezTo>
                  <a:cubicBezTo>
                    <a:pt x="14979" y="4180"/>
                    <a:pt x="15847" y="6076"/>
                    <a:pt x="15847" y="8198"/>
                  </a:cubicBezTo>
                  <a:lnTo>
                    <a:pt x="15847" y="14594"/>
                  </a:lnTo>
                  <a:cubicBezTo>
                    <a:pt x="15847" y="15044"/>
                    <a:pt x="15462" y="15430"/>
                    <a:pt x="14979" y="15430"/>
                  </a:cubicBezTo>
                  <a:lnTo>
                    <a:pt x="1415" y="15430"/>
                  </a:lnTo>
                  <a:cubicBezTo>
                    <a:pt x="932" y="15430"/>
                    <a:pt x="547" y="15044"/>
                    <a:pt x="547" y="14594"/>
                  </a:cubicBezTo>
                  <a:lnTo>
                    <a:pt x="547" y="8198"/>
                  </a:lnTo>
                  <a:cubicBezTo>
                    <a:pt x="547" y="6076"/>
                    <a:pt x="1382" y="4180"/>
                    <a:pt x="2797" y="2797"/>
                  </a:cubicBezTo>
                  <a:cubicBezTo>
                    <a:pt x="4179" y="1383"/>
                    <a:pt x="6075" y="547"/>
                    <a:pt x="8197" y="547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43" y="15977"/>
                    <a:pt x="1415" y="15977"/>
                  </a:cubicBezTo>
                  <a:lnTo>
                    <a:pt x="14979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7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3645;p64">
              <a:extLst>
                <a:ext uri="{FF2B5EF4-FFF2-40B4-BE49-F238E27FC236}">
                  <a16:creationId xmlns:a16="http://schemas.microsoft.com/office/drawing/2014/main" id="{7D367DC6-5AE7-E8BE-8548-4E7B5B991712}"/>
                </a:ext>
              </a:extLst>
            </p:cNvPr>
            <p:cNvSpPr/>
            <p:nvPr/>
          </p:nvSpPr>
          <p:spPr>
            <a:xfrm>
              <a:off x="2185075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4" y="14594"/>
                  </a:lnTo>
                  <a:lnTo>
                    <a:pt x="1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3646;p64">
              <a:extLst>
                <a:ext uri="{FF2B5EF4-FFF2-40B4-BE49-F238E27FC236}">
                  <a16:creationId xmlns:a16="http://schemas.microsoft.com/office/drawing/2014/main" id="{0AA28A55-0E14-3A55-7625-F3B75709FBE8}"/>
                </a:ext>
              </a:extLst>
            </p:cNvPr>
            <p:cNvSpPr/>
            <p:nvPr/>
          </p:nvSpPr>
          <p:spPr>
            <a:xfrm>
              <a:off x="2178650" y="27871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15"/>
                  </a:moveTo>
                  <a:lnTo>
                    <a:pt x="17294" y="14594"/>
                  </a:lnTo>
                  <a:lnTo>
                    <a:pt x="547" y="14594"/>
                  </a:lnTo>
                  <a:lnTo>
                    <a:pt x="547" y="515"/>
                  </a:lnTo>
                  <a:close/>
                  <a:moveTo>
                    <a:pt x="258" y="0"/>
                  </a:moveTo>
                  <a:cubicBezTo>
                    <a:pt x="193" y="0"/>
                    <a:pt x="129" y="0"/>
                    <a:pt x="97" y="65"/>
                  </a:cubicBezTo>
                  <a:cubicBezTo>
                    <a:pt x="33" y="129"/>
                    <a:pt x="0" y="193"/>
                    <a:pt x="0" y="258"/>
                  </a:cubicBezTo>
                  <a:lnTo>
                    <a:pt x="0" y="14851"/>
                  </a:lnTo>
                  <a:cubicBezTo>
                    <a:pt x="0" y="14948"/>
                    <a:pt x="33" y="15012"/>
                    <a:pt x="97" y="15044"/>
                  </a:cubicBezTo>
                  <a:cubicBezTo>
                    <a:pt x="129" y="15108"/>
                    <a:pt x="193" y="15140"/>
                    <a:pt x="258" y="15140"/>
                  </a:cubicBezTo>
                  <a:lnTo>
                    <a:pt x="17551" y="15140"/>
                  </a:lnTo>
                  <a:cubicBezTo>
                    <a:pt x="17616" y="15140"/>
                    <a:pt x="17712" y="15108"/>
                    <a:pt x="17744" y="15044"/>
                  </a:cubicBezTo>
                  <a:cubicBezTo>
                    <a:pt x="17808" y="15012"/>
                    <a:pt x="17841" y="14948"/>
                    <a:pt x="17841" y="14851"/>
                  </a:cubicBezTo>
                  <a:lnTo>
                    <a:pt x="17841" y="258"/>
                  </a:lnTo>
                  <a:cubicBezTo>
                    <a:pt x="17841" y="193"/>
                    <a:pt x="17808" y="129"/>
                    <a:pt x="17744" y="65"/>
                  </a:cubicBezTo>
                  <a:cubicBezTo>
                    <a:pt x="17712" y="0"/>
                    <a:pt x="17616" y="0"/>
                    <a:pt x="1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3647;p64">
              <a:extLst>
                <a:ext uri="{FF2B5EF4-FFF2-40B4-BE49-F238E27FC236}">
                  <a16:creationId xmlns:a16="http://schemas.microsoft.com/office/drawing/2014/main" id="{8B698227-19EE-4648-FAA4-BBDCA128CA31}"/>
                </a:ext>
              </a:extLst>
            </p:cNvPr>
            <p:cNvSpPr/>
            <p:nvPr/>
          </p:nvSpPr>
          <p:spPr>
            <a:xfrm>
              <a:off x="2352225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97" y="0"/>
                  </a:moveTo>
                  <a:cubicBezTo>
                    <a:pt x="836" y="0"/>
                    <a:pt x="1" y="836"/>
                    <a:pt x="1" y="1897"/>
                  </a:cubicBezTo>
                  <a:cubicBezTo>
                    <a:pt x="1" y="2604"/>
                    <a:pt x="418" y="3215"/>
                    <a:pt x="997" y="3536"/>
                  </a:cubicBezTo>
                  <a:lnTo>
                    <a:pt x="676" y="6847"/>
                  </a:lnTo>
                  <a:lnTo>
                    <a:pt x="3086" y="6847"/>
                  </a:lnTo>
                  <a:lnTo>
                    <a:pt x="2765" y="3536"/>
                  </a:lnTo>
                  <a:cubicBezTo>
                    <a:pt x="3376" y="3215"/>
                    <a:pt x="3761" y="2604"/>
                    <a:pt x="3761" y="1897"/>
                  </a:cubicBezTo>
                  <a:cubicBezTo>
                    <a:pt x="3761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3648;p64">
              <a:extLst>
                <a:ext uri="{FF2B5EF4-FFF2-40B4-BE49-F238E27FC236}">
                  <a16:creationId xmlns:a16="http://schemas.microsoft.com/office/drawing/2014/main" id="{C679AAF4-589A-E4C5-3B06-9D4C85EA2D8B}"/>
                </a:ext>
              </a:extLst>
            </p:cNvPr>
            <p:cNvSpPr/>
            <p:nvPr/>
          </p:nvSpPr>
          <p:spPr>
            <a:xfrm>
              <a:off x="2345800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22" y="514"/>
                    <a:pt x="3761" y="1254"/>
                    <a:pt x="3761" y="2154"/>
                  </a:cubicBezTo>
                  <a:cubicBezTo>
                    <a:pt x="3761" y="2765"/>
                    <a:pt x="3408" y="3279"/>
                    <a:pt x="2926" y="3568"/>
                  </a:cubicBezTo>
                  <a:lnTo>
                    <a:pt x="2765" y="3632"/>
                  </a:lnTo>
                  <a:lnTo>
                    <a:pt x="3054" y="6847"/>
                  </a:lnTo>
                  <a:lnTo>
                    <a:pt x="1222" y="6847"/>
                  </a:lnTo>
                  <a:lnTo>
                    <a:pt x="1543" y="3632"/>
                  </a:lnTo>
                  <a:lnTo>
                    <a:pt x="1383" y="3568"/>
                  </a:lnTo>
                  <a:cubicBezTo>
                    <a:pt x="868" y="3279"/>
                    <a:pt x="515" y="2765"/>
                    <a:pt x="515" y="2154"/>
                  </a:cubicBezTo>
                  <a:cubicBezTo>
                    <a:pt x="547" y="1254"/>
                    <a:pt x="1254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0" y="964"/>
                    <a:pt x="0" y="2154"/>
                  </a:cubicBezTo>
                  <a:cubicBezTo>
                    <a:pt x="0" y="2898"/>
                    <a:pt x="387" y="3560"/>
                    <a:pt x="980" y="3934"/>
                  </a:cubicBezTo>
                  <a:lnTo>
                    <a:pt x="980" y="3934"/>
                  </a:lnTo>
                  <a:lnTo>
                    <a:pt x="643" y="7393"/>
                  </a:lnTo>
                  <a:lnTo>
                    <a:pt x="3633" y="7393"/>
                  </a:lnTo>
                  <a:lnTo>
                    <a:pt x="3325" y="3916"/>
                  </a:lnTo>
                  <a:lnTo>
                    <a:pt x="3325" y="3916"/>
                  </a:lnTo>
                  <a:cubicBezTo>
                    <a:pt x="3907" y="3539"/>
                    <a:pt x="4308" y="2886"/>
                    <a:pt x="4308" y="2154"/>
                  </a:cubicBezTo>
                  <a:cubicBezTo>
                    <a:pt x="4308" y="964"/>
                    <a:pt x="3343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3649;p64">
              <a:extLst>
                <a:ext uri="{FF2B5EF4-FFF2-40B4-BE49-F238E27FC236}">
                  <a16:creationId xmlns:a16="http://schemas.microsoft.com/office/drawing/2014/main" id="{B9EC1879-5E73-6B0A-6644-5B0A1FED1B39}"/>
                </a:ext>
              </a:extLst>
            </p:cNvPr>
            <p:cNvSpPr/>
            <p:nvPr/>
          </p:nvSpPr>
          <p:spPr>
            <a:xfrm>
              <a:off x="5929100" y="2603650"/>
              <a:ext cx="129400" cy="472250"/>
            </a:xfrm>
            <a:custGeom>
              <a:avLst/>
              <a:gdLst/>
              <a:ahLst/>
              <a:cxnLst/>
              <a:rect l="l" t="t" r="r" b="b"/>
              <a:pathLst>
                <a:path w="5176" h="18890" extrusionOk="0">
                  <a:moveTo>
                    <a:pt x="4071" y="0"/>
                  </a:moveTo>
                  <a:cubicBezTo>
                    <a:pt x="3836" y="0"/>
                    <a:pt x="3604" y="89"/>
                    <a:pt x="3440" y="270"/>
                  </a:cubicBezTo>
                  <a:cubicBezTo>
                    <a:pt x="1286" y="2520"/>
                    <a:pt x="0" y="5959"/>
                    <a:pt x="32" y="9431"/>
                  </a:cubicBezTo>
                  <a:cubicBezTo>
                    <a:pt x="65" y="12967"/>
                    <a:pt x="1382" y="16406"/>
                    <a:pt x="3633" y="18624"/>
                  </a:cubicBezTo>
                  <a:cubicBezTo>
                    <a:pt x="3809" y="18801"/>
                    <a:pt x="4034" y="18889"/>
                    <a:pt x="4259" y="18889"/>
                  </a:cubicBezTo>
                  <a:cubicBezTo>
                    <a:pt x="4484" y="18889"/>
                    <a:pt x="4709" y="18801"/>
                    <a:pt x="4886" y="18624"/>
                  </a:cubicBezTo>
                  <a:cubicBezTo>
                    <a:pt x="5079" y="18431"/>
                    <a:pt x="5175" y="18206"/>
                    <a:pt x="5175" y="17981"/>
                  </a:cubicBezTo>
                  <a:cubicBezTo>
                    <a:pt x="5143" y="17724"/>
                    <a:pt x="5079" y="17499"/>
                    <a:pt x="4886" y="17338"/>
                  </a:cubicBezTo>
                  <a:cubicBezTo>
                    <a:pt x="2990" y="15442"/>
                    <a:pt x="1865" y="12484"/>
                    <a:pt x="1832" y="9431"/>
                  </a:cubicBezTo>
                  <a:cubicBezTo>
                    <a:pt x="1832" y="6377"/>
                    <a:pt x="2893" y="3452"/>
                    <a:pt x="4725" y="1523"/>
                  </a:cubicBezTo>
                  <a:cubicBezTo>
                    <a:pt x="5079" y="1170"/>
                    <a:pt x="5079" y="591"/>
                    <a:pt x="4693" y="237"/>
                  </a:cubicBezTo>
                  <a:cubicBezTo>
                    <a:pt x="4521" y="81"/>
                    <a:pt x="4295" y="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3650;p64">
              <a:extLst>
                <a:ext uri="{FF2B5EF4-FFF2-40B4-BE49-F238E27FC236}">
                  <a16:creationId xmlns:a16="http://schemas.microsoft.com/office/drawing/2014/main" id="{1D487572-80D7-627A-3189-00DCFC52F3A6}"/>
                </a:ext>
              </a:extLst>
            </p:cNvPr>
            <p:cNvSpPr/>
            <p:nvPr/>
          </p:nvSpPr>
          <p:spPr>
            <a:xfrm>
              <a:off x="6023125" y="2663900"/>
              <a:ext cx="100475" cy="350100"/>
            </a:xfrm>
            <a:custGeom>
              <a:avLst/>
              <a:gdLst/>
              <a:ahLst/>
              <a:cxnLst/>
              <a:rect l="l" t="t" r="r" b="b"/>
              <a:pathLst>
                <a:path w="4019" h="14004" extrusionOk="0">
                  <a:moveTo>
                    <a:pt x="3009" y="0"/>
                  </a:moveTo>
                  <a:cubicBezTo>
                    <a:pt x="2752" y="0"/>
                    <a:pt x="2497" y="116"/>
                    <a:pt x="2315" y="335"/>
                  </a:cubicBezTo>
                  <a:cubicBezTo>
                    <a:pt x="804" y="2135"/>
                    <a:pt x="0" y="4513"/>
                    <a:pt x="0" y="6989"/>
                  </a:cubicBezTo>
                  <a:cubicBezTo>
                    <a:pt x="32" y="9528"/>
                    <a:pt x="900" y="11875"/>
                    <a:pt x="2443" y="13675"/>
                  </a:cubicBezTo>
                  <a:cubicBezTo>
                    <a:pt x="2621" y="13888"/>
                    <a:pt x="2868" y="14003"/>
                    <a:pt x="3119" y="14003"/>
                  </a:cubicBezTo>
                  <a:cubicBezTo>
                    <a:pt x="3321" y="14003"/>
                    <a:pt x="3525" y="13929"/>
                    <a:pt x="3697" y="13771"/>
                  </a:cubicBezTo>
                  <a:cubicBezTo>
                    <a:pt x="3922" y="13610"/>
                    <a:pt x="4018" y="13353"/>
                    <a:pt x="4018" y="13096"/>
                  </a:cubicBezTo>
                  <a:cubicBezTo>
                    <a:pt x="4018" y="12871"/>
                    <a:pt x="3954" y="12678"/>
                    <a:pt x="3793" y="12517"/>
                  </a:cubicBezTo>
                  <a:cubicBezTo>
                    <a:pt x="2540" y="11039"/>
                    <a:pt x="1832" y="9078"/>
                    <a:pt x="1832" y="6989"/>
                  </a:cubicBezTo>
                  <a:cubicBezTo>
                    <a:pt x="1800" y="4931"/>
                    <a:pt x="2475" y="2971"/>
                    <a:pt x="3697" y="1460"/>
                  </a:cubicBezTo>
                  <a:cubicBezTo>
                    <a:pt x="4018" y="1074"/>
                    <a:pt x="3954" y="528"/>
                    <a:pt x="3568" y="206"/>
                  </a:cubicBezTo>
                  <a:cubicBezTo>
                    <a:pt x="3401" y="67"/>
                    <a:pt x="3205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3651;p64">
              <a:extLst>
                <a:ext uri="{FF2B5EF4-FFF2-40B4-BE49-F238E27FC236}">
                  <a16:creationId xmlns:a16="http://schemas.microsoft.com/office/drawing/2014/main" id="{B8281ED5-9A73-5230-A41F-14124B338043}"/>
                </a:ext>
              </a:extLst>
            </p:cNvPr>
            <p:cNvSpPr/>
            <p:nvPr/>
          </p:nvSpPr>
          <p:spPr>
            <a:xfrm>
              <a:off x="61091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2175" y="1"/>
                  </a:moveTo>
                  <a:cubicBezTo>
                    <a:pt x="1908" y="1"/>
                    <a:pt x="1646" y="124"/>
                    <a:pt x="1479" y="365"/>
                  </a:cubicBezTo>
                  <a:cubicBezTo>
                    <a:pt x="515" y="1586"/>
                    <a:pt x="1" y="3033"/>
                    <a:pt x="1" y="4544"/>
                  </a:cubicBezTo>
                  <a:cubicBezTo>
                    <a:pt x="33" y="6087"/>
                    <a:pt x="579" y="7565"/>
                    <a:pt x="1640" y="8819"/>
                  </a:cubicBezTo>
                  <a:cubicBezTo>
                    <a:pt x="1822" y="9038"/>
                    <a:pt x="2088" y="9153"/>
                    <a:pt x="2354" y="9153"/>
                  </a:cubicBezTo>
                  <a:cubicBezTo>
                    <a:pt x="2556" y="9153"/>
                    <a:pt x="2759" y="9086"/>
                    <a:pt x="2926" y="8947"/>
                  </a:cubicBezTo>
                  <a:cubicBezTo>
                    <a:pt x="3119" y="8755"/>
                    <a:pt x="3247" y="8497"/>
                    <a:pt x="3247" y="8240"/>
                  </a:cubicBezTo>
                  <a:cubicBezTo>
                    <a:pt x="3247" y="8047"/>
                    <a:pt x="3151" y="7822"/>
                    <a:pt x="3022" y="7662"/>
                  </a:cubicBezTo>
                  <a:cubicBezTo>
                    <a:pt x="2251" y="6729"/>
                    <a:pt x="1833" y="5637"/>
                    <a:pt x="1833" y="4511"/>
                  </a:cubicBezTo>
                  <a:cubicBezTo>
                    <a:pt x="1801" y="3419"/>
                    <a:pt x="2186" y="2390"/>
                    <a:pt x="2894" y="1458"/>
                  </a:cubicBezTo>
                  <a:cubicBezTo>
                    <a:pt x="3215" y="1072"/>
                    <a:pt x="3151" y="493"/>
                    <a:pt x="2733" y="204"/>
                  </a:cubicBezTo>
                  <a:cubicBezTo>
                    <a:pt x="2569" y="68"/>
                    <a:pt x="2371" y="1"/>
                    <a:pt x="2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3652;p64">
              <a:extLst>
                <a:ext uri="{FF2B5EF4-FFF2-40B4-BE49-F238E27FC236}">
                  <a16:creationId xmlns:a16="http://schemas.microsoft.com/office/drawing/2014/main" id="{FAE09B67-2E1D-073E-3564-3140C9266941}"/>
                </a:ext>
              </a:extLst>
            </p:cNvPr>
            <p:cNvSpPr/>
            <p:nvPr/>
          </p:nvSpPr>
          <p:spPr>
            <a:xfrm>
              <a:off x="1945600" y="2603650"/>
              <a:ext cx="128600" cy="472250"/>
            </a:xfrm>
            <a:custGeom>
              <a:avLst/>
              <a:gdLst/>
              <a:ahLst/>
              <a:cxnLst/>
              <a:rect l="l" t="t" r="r" b="b"/>
              <a:pathLst>
                <a:path w="5144" h="18890" extrusionOk="0">
                  <a:moveTo>
                    <a:pt x="1077" y="0"/>
                  </a:moveTo>
                  <a:cubicBezTo>
                    <a:pt x="849" y="0"/>
                    <a:pt x="623" y="81"/>
                    <a:pt x="451" y="237"/>
                  </a:cubicBezTo>
                  <a:cubicBezTo>
                    <a:pt x="97" y="591"/>
                    <a:pt x="97" y="1170"/>
                    <a:pt x="418" y="1523"/>
                  </a:cubicBezTo>
                  <a:cubicBezTo>
                    <a:pt x="2251" y="3452"/>
                    <a:pt x="3344" y="6377"/>
                    <a:pt x="3311" y="9431"/>
                  </a:cubicBezTo>
                  <a:cubicBezTo>
                    <a:pt x="3311" y="12484"/>
                    <a:pt x="2154" y="15442"/>
                    <a:pt x="258" y="17338"/>
                  </a:cubicBezTo>
                  <a:cubicBezTo>
                    <a:pt x="97" y="17499"/>
                    <a:pt x="1" y="17724"/>
                    <a:pt x="1" y="17981"/>
                  </a:cubicBezTo>
                  <a:cubicBezTo>
                    <a:pt x="1" y="18206"/>
                    <a:pt x="97" y="18431"/>
                    <a:pt x="258" y="18624"/>
                  </a:cubicBezTo>
                  <a:cubicBezTo>
                    <a:pt x="434" y="18801"/>
                    <a:pt x="668" y="18889"/>
                    <a:pt x="901" y="18889"/>
                  </a:cubicBezTo>
                  <a:cubicBezTo>
                    <a:pt x="1134" y="18889"/>
                    <a:pt x="1367" y="18801"/>
                    <a:pt x="1543" y="18624"/>
                  </a:cubicBezTo>
                  <a:cubicBezTo>
                    <a:pt x="3761" y="16406"/>
                    <a:pt x="5111" y="12967"/>
                    <a:pt x="5144" y="9431"/>
                  </a:cubicBezTo>
                  <a:cubicBezTo>
                    <a:pt x="5144" y="5959"/>
                    <a:pt x="3890" y="2520"/>
                    <a:pt x="1736" y="270"/>
                  </a:cubicBezTo>
                  <a:cubicBezTo>
                    <a:pt x="1555" y="89"/>
                    <a:pt x="1315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3653;p64">
              <a:extLst>
                <a:ext uri="{FF2B5EF4-FFF2-40B4-BE49-F238E27FC236}">
                  <a16:creationId xmlns:a16="http://schemas.microsoft.com/office/drawing/2014/main" id="{7ED91F4C-6AD2-FA28-2F1C-E20CAC81DD0A}"/>
                </a:ext>
              </a:extLst>
            </p:cNvPr>
            <p:cNvSpPr/>
            <p:nvPr/>
          </p:nvSpPr>
          <p:spPr>
            <a:xfrm>
              <a:off x="1879700" y="2663900"/>
              <a:ext cx="101275" cy="350100"/>
            </a:xfrm>
            <a:custGeom>
              <a:avLst/>
              <a:gdLst/>
              <a:ahLst/>
              <a:cxnLst/>
              <a:rect l="l" t="t" r="r" b="b"/>
              <a:pathLst>
                <a:path w="4051" h="14004" extrusionOk="0">
                  <a:moveTo>
                    <a:pt x="1023" y="0"/>
                  </a:moveTo>
                  <a:cubicBezTo>
                    <a:pt x="820" y="0"/>
                    <a:pt x="617" y="67"/>
                    <a:pt x="451" y="206"/>
                  </a:cubicBezTo>
                  <a:cubicBezTo>
                    <a:pt x="65" y="528"/>
                    <a:pt x="33" y="1074"/>
                    <a:pt x="322" y="1460"/>
                  </a:cubicBezTo>
                  <a:cubicBezTo>
                    <a:pt x="1576" y="2971"/>
                    <a:pt x="2219" y="4931"/>
                    <a:pt x="2219" y="6989"/>
                  </a:cubicBezTo>
                  <a:cubicBezTo>
                    <a:pt x="2187" y="9078"/>
                    <a:pt x="1511" y="11039"/>
                    <a:pt x="226" y="12517"/>
                  </a:cubicBezTo>
                  <a:cubicBezTo>
                    <a:pt x="97" y="12678"/>
                    <a:pt x="33" y="12871"/>
                    <a:pt x="1" y="13096"/>
                  </a:cubicBezTo>
                  <a:cubicBezTo>
                    <a:pt x="1" y="13353"/>
                    <a:pt x="129" y="13610"/>
                    <a:pt x="322" y="13771"/>
                  </a:cubicBezTo>
                  <a:cubicBezTo>
                    <a:pt x="494" y="13929"/>
                    <a:pt x="705" y="14003"/>
                    <a:pt x="913" y="14003"/>
                  </a:cubicBezTo>
                  <a:cubicBezTo>
                    <a:pt x="1173" y="14003"/>
                    <a:pt x="1430" y="13888"/>
                    <a:pt x="1608" y="13675"/>
                  </a:cubicBezTo>
                  <a:cubicBezTo>
                    <a:pt x="3151" y="11875"/>
                    <a:pt x="4019" y="9528"/>
                    <a:pt x="4019" y="6989"/>
                  </a:cubicBezTo>
                  <a:cubicBezTo>
                    <a:pt x="4051" y="4513"/>
                    <a:pt x="3215" y="2135"/>
                    <a:pt x="1737" y="335"/>
                  </a:cubicBezTo>
                  <a:cubicBezTo>
                    <a:pt x="1554" y="116"/>
                    <a:pt x="1289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3654;p64">
              <a:extLst>
                <a:ext uri="{FF2B5EF4-FFF2-40B4-BE49-F238E27FC236}">
                  <a16:creationId xmlns:a16="http://schemas.microsoft.com/office/drawing/2014/main" id="{7C4B0027-8D6B-46E6-3132-120620B511BD}"/>
                </a:ext>
              </a:extLst>
            </p:cNvPr>
            <p:cNvSpPr/>
            <p:nvPr/>
          </p:nvSpPr>
          <p:spPr>
            <a:xfrm>
              <a:off x="18138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1057" y="1"/>
                  </a:moveTo>
                  <a:cubicBezTo>
                    <a:pt x="861" y="1"/>
                    <a:pt x="660" y="68"/>
                    <a:pt x="483" y="204"/>
                  </a:cubicBezTo>
                  <a:cubicBezTo>
                    <a:pt x="97" y="493"/>
                    <a:pt x="33" y="1072"/>
                    <a:pt x="322" y="1458"/>
                  </a:cubicBezTo>
                  <a:cubicBezTo>
                    <a:pt x="1062" y="2390"/>
                    <a:pt x="1415" y="3419"/>
                    <a:pt x="1415" y="4511"/>
                  </a:cubicBezTo>
                  <a:cubicBezTo>
                    <a:pt x="1415" y="5637"/>
                    <a:pt x="997" y="6729"/>
                    <a:pt x="194" y="7662"/>
                  </a:cubicBezTo>
                  <a:cubicBezTo>
                    <a:pt x="65" y="7822"/>
                    <a:pt x="1" y="8047"/>
                    <a:pt x="1" y="8240"/>
                  </a:cubicBezTo>
                  <a:cubicBezTo>
                    <a:pt x="1" y="8497"/>
                    <a:pt x="97" y="8755"/>
                    <a:pt x="322" y="8947"/>
                  </a:cubicBezTo>
                  <a:cubicBezTo>
                    <a:pt x="489" y="9086"/>
                    <a:pt x="692" y="9153"/>
                    <a:pt x="894" y="9153"/>
                  </a:cubicBezTo>
                  <a:cubicBezTo>
                    <a:pt x="1160" y="9153"/>
                    <a:pt x="1426" y="9038"/>
                    <a:pt x="1608" y="8819"/>
                  </a:cubicBezTo>
                  <a:cubicBezTo>
                    <a:pt x="2637" y="7565"/>
                    <a:pt x="3215" y="6087"/>
                    <a:pt x="3215" y="4544"/>
                  </a:cubicBezTo>
                  <a:cubicBezTo>
                    <a:pt x="3247" y="3033"/>
                    <a:pt x="2733" y="1586"/>
                    <a:pt x="1769" y="365"/>
                  </a:cubicBezTo>
                  <a:cubicBezTo>
                    <a:pt x="1584" y="124"/>
                    <a:pt x="1324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3655;p64">
              <a:extLst>
                <a:ext uri="{FF2B5EF4-FFF2-40B4-BE49-F238E27FC236}">
                  <a16:creationId xmlns:a16="http://schemas.microsoft.com/office/drawing/2014/main" id="{7DB27AD3-F2C2-8D08-0F6B-84BBADB20A93}"/>
                </a:ext>
              </a:extLst>
            </p:cNvPr>
            <p:cNvSpPr/>
            <p:nvPr/>
          </p:nvSpPr>
          <p:spPr>
            <a:xfrm>
              <a:off x="3763375" y="496075"/>
              <a:ext cx="476550" cy="127800"/>
            </a:xfrm>
            <a:custGeom>
              <a:avLst/>
              <a:gdLst/>
              <a:ahLst/>
              <a:cxnLst/>
              <a:rect l="l" t="t" r="r" b="b"/>
              <a:pathLst>
                <a:path w="19062" h="5112" extrusionOk="0">
                  <a:moveTo>
                    <a:pt x="997" y="0"/>
                  </a:moveTo>
                  <a:cubicBezTo>
                    <a:pt x="772" y="0"/>
                    <a:pt x="547" y="65"/>
                    <a:pt x="354" y="258"/>
                  </a:cubicBezTo>
                  <a:cubicBezTo>
                    <a:pt x="0" y="611"/>
                    <a:pt x="0" y="1190"/>
                    <a:pt x="354" y="1543"/>
                  </a:cubicBezTo>
                  <a:cubicBezTo>
                    <a:pt x="2572" y="3761"/>
                    <a:pt x="6011" y="5111"/>
                    <a:pt x="9547" y="5111"/>
                  </a:cubicBezTo>
                  <a:cubicBezTo>
                    <a:pt x="9590" y="5112"/>
                    <a:pt x="9634" y="5112"/>
                    <a:pt x="9677" y="5112"/>
                  </a:cubicBezTo>
                  <a:cubicBezTo>
                    <a:pt x="13105" y="5112"/>
                    <a:pt x="16486" y="3863"/>
                    <a:pt x="18708" y="1736"/>
                  </a:cubicBezTo>
                  <a:cubicBezTo>
                    <a:pt x="19062" y="1383"/>
                    <a:pt x="19062" y="804"/>
                    <a:pt x="18740" y="450"/>
                  </a:cubicBezTo>
                  <a:cubicBezTo>
                    <a:pt x="18555" y="266"/>
                    <a:pt x="18309" y="169"/>
                    <a:pt x="18066" y="169"/>
                  </a:cubicBezTo>
                  <a:cubicBezTo>
                    <a:pt x="17843" y="169"/>
                    <a:pt x="17623" y="249"/>
                    <a:pt x="17455" y="418"/>
                  </a:cubicBezTo>
                  <a:cubicBezTo>
                    <a:pt x="15553" y="2224"/>
                    <a:pt x="12684" y="3312"/>
                    <a:pt x="9678" y="3312"/>
                  </a:cubicBezTo>
                  <a:cubicBezTo>
                    <a:pt x="9634" y="3312"/>
                    <a:pt x="9591" y="3312"/>
                    <a:pt x="9547" y="3311"/>
                  </a:cubicBezTo>
                  <a:cubicBezTo>
                    <a:pt x="6493" y="3279"/>
                    <a:pt x="3536" y="2154"/>
                    <a:pt x="1639" y="258"/>
                  </a:cubicBezTo>
                  <a:cubicBezTo>
                    <a:pt x="1479" y="65"/>
                    <a:pt x="1254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3656;p64">
              <a:extLst>
                <a:ext uri="{FF2B5EF4-FFF2-40B4-BE49-F238E27FC236}">
                  <a16:creationId xmlns:a16="http://schemas.microsoft.com/office/drawing/2014/main" id="{9C753EBC-26E1-329C-1F81-88EE79CF6F13}"/>
                </a:ext>
              </a:extLst>
            </p:cNvPr>
            <p:cNvSpPr/>
            <p:nvPr/>
          </p:nvSpPr>
          <p:spPr>
            <a:xfrm>
              <a:off x="3824450" y="430175"/>
              <a:ext cx="356025" cy="100475"/>
            </a:xfrm>
            <a:custGeom>
              <a:avLst/>
              <a:gdLst/>
              <a:ahLst/>
              <a:cxnLst/>
              <a:rect l="l" t="t" r="r" b="b"/>
              <a:pathLst>
                <a:path w="14241" h="4019" extrusionOk="0">
                  <a:moveTo>
                    <a:pt x="1029" y="1"/>
                  </a:moveTo>
                  <a:cubicBezTo>
                    <a:pt x="772" y="1"/>
                    <a:pt x="514" y="97"/>
                    <a:pt x="354" y="322"/>
                  </a:cubicBezTo>
                  <a:cubicBezTo>
                    <a:pt x="0" y="708"/>
                    <a:pt x="64" y="1286"/>
                    <a:pt x="450" y="1608"/>
                  </a:cubicBezTo>
                  <a:cubicBezTo>
                    <a:pt x="2250" y="3151"/>
                    <a:pt x="4597" y="3986"/>
                    <a:pt x="7136" y="4019"/>
                  </a:cubicBezTo>
                  <a:cubicBezTo>
                    <a:pt x="9611" y="4019"/>
                    <a:pt x="11990" y="3215"/>
                    <a:pt x="13790" y="1736"/>
                  </a:cubicBezTo>
                  <a:cubicBezTo>
                    <a:pt x="14176" y="1415"/>
                    <a:pt x="14240" y="836"/>
                    <a:pt x="13919" y="451"/>
                  </a:cubicBezTo>
                  <a:cubicBezTo>
                    <a:pt x="13736" y="232"/>
                    <a:pt x="13481" y="116"/>
                    <a:pt x="13224" y="116"/>
                  </a:cubicBezTo>
                  <a:cubicBezTo>
                    <a:pt x="13028" y="116"/>
                    <a:pt x="12832" y="183"/>
                    <a:pt x="12665" y="322"/>
                  </a:cubicBezTo>
                  <a:cubicBezTo>
                    <a:pt x="11154" y="1543"/>
                    <a:pt x="9193" y="2219"/>
                    <a:pt x="7136" y="2219"/>
                  </a:cubicBezTo>
                  <a:cubicBezTo>
                    <a:pt x="5047" y="2186"/>
                    <a:pt x="3086" y="1479"/>
                    <a:pt x="1607" y="226"/>
                  </a:cubicBezTo>
                  <a:cubicBezTo>
                    <a:pt x="1447" y="65"/>
                    <a:pt x="1254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3657;p64">
              <a:extLst>
                <a:ext uri="{FF2B5EF4-FFF2-40B4-BE49-F238E27FC236}">
                  <a16:creationId xmlns:a16="http://schemas.microsoft.com/office/drawing/2014/main" id="{C2E11B7B-E58B-DAA5-6637-CFE9552DB7BB}"/>
                </a:ext>
              </a:extLst>
            </p:cNvPr>
            <p:cNvSpPr/>
            <p:nvPr/>
          </p:nvSpPr>
          <p:spPr>
            <a:xfrm>
              <a:off x="3884700" y="363475"/>
              <a:ext cx="234700" cy="81200"/>
            </a:xfrm>
            <a:custGeom>
              <a:avLst/>
              <a:gdLst/>
              <a:ahLst/>
              <a:cxnLst/>
              <a:rect l="l" t="t" r="r" b="b"/>
              <a:pathLst>
                <a:path w="9388" h="3248" extrusionOk="0">
                  <a:moveTo>
                    <a:pt x="1030" y="1"/>
                  </a:moveTo>
                  <a:cubicBezTo>
                    <a:pt x="772" y="1"/>
                    <a:pt x="515" y="129"/>
                    <a:pt x="322" y="322"/>
                  </a:cubicBezTo>
                  <a:cubicBezTo>
                    <a:pt x="1" y="708"/>
                    <a:pt x="65" y="1286"/>
                    <a:pt x="451" y="1608"/>
                  </a:cubicBezTo>
                  <a:cubicBezTo>
                    <a:pt x="1705" y="2669"/>
                    <a:pt x="3183" y="3247"/>
                    <a:pt x="4726" y="3247"/>
                  </a:cubicBezTo>
                  <a:cubicBezTo>
                    <a:pt x="6237" y="3247"/>
                    <a:pt x="7683" y="2733"/>
                    <a:pt x="8905" y="1768"/>
                  </a:cubicBezTo>
                  <a:cubicBezTo>
                    <a:pt x="9323" y="1479"/>
                    <a:pt x="9387" y="901"/>
                    <a:pt x="9066" y="515"/>
                  </a:cubicBezTo>
                  <a:cubicBezTo>
                    <a:pt x="8895" y="287"/>
                    <a:pt x="8624" y="161"/>
                    <a:pt x="8351" y="161"/>
                  </a:cubicBezTo>
                  <a:cubicBezTo>
                    <a:pt x="8161" y="161"/>
                    <a:pt x="7970" y="222"/>
                    <a:pt x="7812" y="354"/>
                  </a:cubicBezTo>
                  <a:cubicBezTo>
                    <a:pt x="6880" y="1061"/>
                    <a:pt x="5851" y="1447"/>
                    <a:pt x="4758" y="1447"/>
                  </a:cubicBezTo>
                  <a:cubicBezTo>
                    <a:pt x="3633" y="1415"/>
                    <a:pt x="2540" y="997"/>
                    <a:pt x="1608" y="226"/>
                  </a:cubicBezTo>
                  <a:cubicBezTo>
                    <a:pt x="1447" y="97"/>
                    <a:pt x="1222" y="33"/>
                    <a:pt x="1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3658;p64">
              <a:extLst>
                <a:ext uri="{FF2B5EF4-FFF2-40B4-BE49-F238E27FC236}">
                  <a16:creationId xmlns:a16="http://schemas.microsoft.com/office/drawing/2014/main" id="{FA0F46A7-3EDA-F3F7-9FCF-C084F44AEB94}"/>
                </a:ext>
              </a:extLst>
            </p:cNvPr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3659;p64">
              <a:extLst>
                <a:ext uri="{FF2B5EF4-FFF2-40B4-BE49-F238E27FC236}">
                  <a16:creationId xmlns:a16="http://schemas.microsoft.com/office/drawing/2014/main" id="{150CC3BC-3C63-6CBA-C3F7-4581B84B5E7F}"/>
                </a:ext>
              </a:extLst>
            </p:cNvPr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3660;p64">
              <a:extLst>
                <a:ext uri="{FF2B5EF4-FFF2-40B4-BE49-F238E27FC236}">
                  <a16:creationId xmlns:a16="http://schemas.microsoft.com/office/drawing/2014/main" id="{446E6A24-C6B0-8DA3-FD5A-CA26945B97D0}"/>
                </a:ext>
              </a:extLst>
            </p:cNvPr>
            <p:cNvSpPr/>
            <p:nvPr/>
          </p:nvSpPr>
          <p:spPr>
            <a:xfrm>
              <a:off x="2021950" y="3784450"/>
              <a:ext cx="3933700" cy="1195000"/>
            </a:xfrm>
            <a:custGeom>
              <a:avLst/>
              <a:gdLst/>
              <a:ahLst/>
              <a:cxnLst/>
              <a:rect l="l" t="t" r="r" b="b"/>
              <a:pathLst>
                <a:path w="157348" h="47800" extrusionOk="0">
                  <a:moveTo>
                    <a:pt x="78658" y="1"/>
                  </a:moveTo>
                  <a:cubicBezTo>
                    <a:pt x="35230" y="1"/>
                    <a:pt x="0" y="10705"/>
                    <a:pt x="0" y="23916"/>
                  </a:cubicBezTo>
                  <a:cubicBezTo>
                    <a:pt x="0" y="37095"/>
                    <a:pt x="35230" y="47800"/>
                    <a:pt x="78658" y="47800"/>
                  </a:cubicBezTo>
                  <a:cubicBezTo>
                    <a:pt x="122117" y="47800"/>
                    <a:pt x="157347" y="37095"/>
                    <a:pt x="157347" y="23916"/>
                  </a:cubicBezTo>
                  <a:cubicBezTo>
                    <a:pt x="157347" y="10705"/>
                    <a:pt x="122117" y="1"/>
                    <a:pt x="78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3661;p64">
              <a:extLst>
                <a:ext uri="{FF2B5EF4-FFF2-40B4-BE49-F238E27FC236}">
                  <a16:creationId xmlns:a16="http://schemas.microsoft.com/office/drawing/2014/main" id="{482536D1-564C-556B-2BF7-5578A3A581DA}"/>
                </a:ext>
              </a:extLst>
            </p:cNvPr>
            <p:cNvSpPr/>
            <p:nvPr/>
          </p:nvSpPr>
          <p:spPr>
            <a:xfrm>
              <a:off x="2014700" y="3778025"/>
              <a:ext cx="3948175" cy="1207850"/>
            </a:xfrm>
            <a:custGeom>
              <a:avLst/>
              <a:gdLst/>
              <a:ahLst/>
              <a:cxnLst/>
              <a:rect l="l" t="t" r="r" b="b"/>
              <a:pathLst>
                <a:path w="157927" h="48314" extrusionOk="0">
                  <a:moveTo>
                    <a:pt x="78948" y="515"/>
                  </a:moveTo>
                  <a:cubicBezTo>
                    <a:pt x="100677" y="515"/>
                    <a:pt x="120317" y="3183"/>
                    <a:pt x="134525" y="7522"/>
                  </a:cubicBezTo>
                  <a:cubicBezTo>
                    <a:pt x="141629" y="9676"/>
                    <a:pt x="147351" y="12248"/>
                    <a:pt x="151305" y="15076"/>
                  </a:cubicBezTo>
                  <a:cubicBezTo>
                    <a:pt x="153298" y="16491"/>
                    <a:pt x="154808" y="17969"/>
                    <a:pt x="155837" y="19480"/>
                  </a:cubicBezTo>
                  <a:cubicBezTo>
                    <a:pt x="156866" y="21023"/>
                    <a:pt x="157380" y="22566"/>
                    <a:pt x="157380" y="24173"/>
                  </a:cubicBezTo>
                  <a:cubicBezTo>
                    <a:pt x="157380" y="25748"/>
                    <a:pt x="156866" y="27291"/>
                    <a:pt x="155837" y="28834"/>
                  </a:cubicBezTo>
                  <a:cubicBezTo>
                    <a:pt x="154037" y="31502"/>
                    <a:pt x="150726" y="34009"/>
                    <a:pt x="146129" y="36324"/>
                  </a:cubicBezTo>
                  <a:cubicBezTo>
                    <a:pt x="132404" y="43171"/>
                    <a:pt x="107460" y="47799"/>
                    <a:pt x="78948" y="47799"/>
                  </a:cubicBezTo>
                  <a:cubicBezTo>
                    <a:pt x="57250" y="47799"/>
                    <a:pt x="37610" y="45131"/>
                    <a:pt x="23402" y="40792"/>
                  </a:cubicBezTo>
                  <a:cubicBezTo>
                    <a:pt x="16298" y="38638"/>
                    <a:pt x="10544" y="36067"/>
                    <a:pt x="6623" y="33238"/>
                  </a:cubicBezTo>
                  <a:cubicBezTo>
                    <a:pt x="4630" y="31824"/>
                    <a:pt x="3119" y="30345"/>
                    <a:pt x="2090" y="28834"/>
                  </a:cubicBezTo>
                  <a:cubicBezTo>
                    <a:pt x="1062" y="27291"/>
                    <a:pt x="547" y="25748"/>
                    <a:pt x="547" y="24173"/>
                  </a:cubicBezTo>
                  <a:cubicBezTo>
                    <a:pt x="547" y="22566"/>
                    <a:pt x="1062" y="21023"/>
                    <a:pt x="2090" y="19480"/>
                  </a:cubicBezTo>
                  <a:cubicBezTo>
                    <a:pt x="3890" y="16812"/>
                    <a:pt x="7201" y="14305"/>
                    <a:pt x="11798" y="11990"/>
                  </a:cubicBezTo>
                  <a:cubicBezTo>
                    <a:pt x="25524" y="5144"/>
                    <a:pt x="50468" y="515"/>
                    <a:pt x="78948" y="515"/>
                  </a:cubicBezTo>
                  <a:close/>
                  <a:moveTo>
                    <a:pt x="78948" y="1"/>
                  </a:moveTo>
                  <a:cubicBezTo>
                    <a:pt x="57218" y="1"/>
                    <a:pt x="37513" y="2669"/>
                    <a:pt x="23241" y="7008"/>
                  </a:cubicBezTo>
                  <a:cubicBezTo>
                    <a:pt x="16105" y="9162"/>
                    <a:pt x="10319" y="11765"/>
                    <a:pt x="6301" y="14626"/>
                  </a:cubicBezTo>
                  <a:cubicBezTo>
                    <a:pt x="4308" y="16073"/>
                    <a:pt x="2733" y="17584"/>
                    <a:pt x="1640" y="19191"/>
                  </a:cubicBezTo>
                  <a:cubicBezTo>
                    <a:pt x="580" y="20766"/>
                    <a:pt x="1" y="22437"/>
                    <a:pt x="1" y="24173"/>
                  </a:cubicBezTo>
                  <a:cubicBezTo>
                    <a:pt x="1" y="25877"/>
                    <a:pt x="580" y="27548"/>
                    <a:pt x="1640" y="29123"/>
                  </a:cubicBezTo>
                  <a:cubicBezTo>
                    <a:pt x="3537" y="31920"/>
                    <a:pt x="6912" y="34492"/>
                    <a:pt x="11541" y="36774"/>
                  </a:cubicBezTo>
                  <a:cubicBezTo>
                    <a:pt x="25427" y="43717"/>
                    <a:pt x="50403" y="48314"/>
                    <a:pt x="78948" y="48314"/>
                  </a:cubicBezTo>
                  <a:cubicBezTo>
                    <a:pt x="100709" y="48314"/>
                    <a:pt x="120414" y="45646"/>
                    <a:pt x="134686" y="41306"/>
                  </a:cubicBezTo>
                  <a:cubicBezTo>
                    <a:pt x="141822" y="39153"/>
                    <a:pt x="147608" y="36549"/>
                    <a:pt x="151626" y="33688"/>
                  </a:cubicBezTo>
                  <a:cubicBezTo>
                    <a:pt x="153619" y="32241"/>
                    <a:pt x="155194" y="30731"/>
                    <a:pt x="156287" y="29123"/>
                  </a:cubicBezTo>
                  <a:cubicBezTo>
                    <a:pt x="157348" y="27548"/>
                    <a:pt x="157926" y="25877"/>
                    <a:pt x="157926" y="24173"/>
                  </a:cubicBezTo>
                  <a:cubicBezTo>
                    <a:pt x="157926" y="22437"/>
                    <a:pt x="157348" y="20766"/>
                    <a:pt x="156287" y="19191"/>
                  </a:cubicBezTo>
                  <a:cubicBezTo>
                    <a:pt x="154390" y="16394"/>
                    <a:pt x="151015" y="13823"/>
                    <a:pt x="146386" y="11540"/>
                  </a:cubicBezTo>
                  <a:cubicBezTo>
                    <a:pt x="132500" y="4597"/>
                    <a:pt x="107524" y="1"/>
                    <a:pt x="78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3662;p64">
              <a:extLst>
                <a:ext uri="{FF2B5EF4-FFF2-40B4-BE49-F238E27FC236}">
                  <a16:creationId xmlns:a16="http://schemas.microsoft.com/office/drawing/2014/main" id="{4074D771-6EED-1171-D800-B487F4B7B837}"/>
                </a:ext>
              </a:extLst>
            </p:cNvPr>
            <p:cNvSpPr/>
            <p:nvPr/>
          </p:nvSpPr>
          <p:spPr>
            <a:xfrm>
              <a:off x="2234900" y="3729000"/>
              <a:ext cx="3507775" cy="1013375"/>
            </a:xfrm>
            <a:custGeom>
              <a:avLst/>
              <a:gdLst/>
              <a:ahLst/>
              <a:cxnLst/>
              <a:rect l="l" t="t" r="r" b="b"/>
              <a:pathLst>
                <a:path w="140311" h="40535" extrusionOk="0">
                  <a:moveTo>
                    <a:pt x="70140" y="1"/>
                  </a:moveTo>
                  <a:cubicBezTo>
                    <a:pt x="31406" y="1"/>
                    <a:pt x="1" y="9098"/>
                    <a:pt x="1" y="20284"/>
                  </a:cubicBezTo>
                  <a:cubicBezTo>
                    <a:pt x="1" y="31470"/>
                    <a:pt x="31406" y="40535"/>
                    <a:pt x="70140" y="40535"/>
                  </a:cubicBezTo>
                  <a:cubicBezTo>
                    <a:pt x="108906" y="40535"/>
                    <a:pt x="140311" y="31470"/>
                    <a:pt x="140311" y="20284"/>
                  </a:cubicBezTo>
                  <a:cubicBezTo>
                    <a:pt x="140311" y="9098"/>
                    <a:pt x="108906" y="1"/>
                    <a:pt x="70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3663;p64">
              <a:extLst>
                <a:ext uri="{FF2B5EF4-FFF2-40B4-BE49-F238E27FC236}">
                  <a16:creationId xmlns:a16="http://schemas.microsoft.com/office/drawing/2014/main" id="{F085B65E-DB46-7B78-3AFE-C8D652DF61B1}"/>
                </a:ext>
              </a:extLst>
            </p:cNvPr>
            <p:cNvSpPr/>
            <p:nvPr/>
          </p:nvSpPr>
          <p:spPr>
            <a:xfrm>
              <a:off x="2228475" y="3722575"/>
              <a:ext cx="3520625" cy="1027050"/>
            </a:xfrm>
            <a:custGeom>
              <a:avLst/>
              <a:gdLst/>
              <a:ahLst/>
              <a:cxnLst/>
              <a:rect l="l" t="t" r="r" b="b"/>
              <a:pathLst>
                <a:path w="140825" h="41082" extrusionOk="0">
                  <a:moveTo>
                    <a:pt x="70087" y="547"/>
                  </a:moveTo>
                  <a:cubicBezTo>
                    <a:pt x="70190" y="547"/>
                    <a:pt x="70293" y="547"/>
                    <a:pt x="70397" y="547"/>
                  </a:cubicBezTo>
                  <a:cubicBezTo>
                    <a:pt x="89780" y="547"/>
                    <a:pt x="107298" y="2797"/>
                    <a:pt x="119931" y="6462"/>
                  </a:cubicBezTo>
                  <a:cubicBezTo>
                    <a:pt x="126263" y="8294"/>
                    <a:pt x="131407" y="10480"/>
                    <a:pt x="134910" y="12858"/>
                  </a:cubicBezTo>
                  <a:cubicBezTo>
                    <a:pt x="136646" y="14048"/>
                    <a:pt x="138028" y="15333"/>
                    <a:pt x="138928" y="16587"/>
                  </a:cubicBezTo>
                  <a:cubicBezTo>
                    <a:pt x="139828" y="17873"/>
                    <a:pt x="140311" y="19191"/>
                    <a:pt x="140311" y="20541"/>
                  </a:cubicBezTo>
                  <a:cubicBezTo>
                    <a:pt x="140311" y="21859"/>
                    <a:pt x="139828" y="23177"/>
                    <a:pt x="138928" y="24463"/>
                  </a:cubicBezTo>
                  <a:cubicBezTo>
                    <a:pt x="137321" y="26713"/>
                    <a:pt x="134364" y="28866"/>
                    <a:pt x="130282" y="30795"/>
                  </a:cubicBezTo>
                  <a:cubicBezTo>
                    <a:pt x="118067" y="36613"/>
                    <a:pt x="95823" y="40535"/>
                    <a:pt x="70397" y="40535"/>
                  </a:cubicBezTo>
                  <a:cubicBezTo>
                    <a:pt x="51046" y="40535"/>
                    <a:pt x="33527" y="38253"/>
                    <a:pt x="20862" y="34620"/>
                  </a:cubicBezTo>
                  <a:cubicBezTo>
                    <a:pt x="14562" y="32788"/>
                    <a:pt x="9419" y="30602"/>
                    <a:pt x="5915" y="28191"/>
                  </a:cubicBezTo>
                  <a:cubicBezTo>
                    <a:pt x="4147" y="27002"/>
                    <a:pt x="2797" y="25748"/>
                    <a:pt x="1897" y="24463"/>
                  </a:cubicBezTo>
                  <a:cubicBezTo>
                    <a:pt x="997" y="23177"/>
                    <a:pt x="515" y="21859"/>
                    <a:pt x="515" y="20541"/>
                  </a:cubicBezTo>
                  <a:cubicBezTo>
                    <a:pt x="515" y="19191"/>
                    <a:pt x="997" y="17873"/>
                    <a:pt x="1897" y="16587"/>
                  </a:cubicBezTo>
                  <a:cubicBezTo>
                    <a:pt x="3472" y="14369"/>
                    <a:pt x="6461" y="12215"/>
                    <a:pt x="10512" y="10255"/>
                  </a:cubicBezTo>
                  <a:cubicBezTo>
                    <a:pt x="22709" y="4460"/>
                    <a:pt x="44822" y="547"/>
                    <a:pt x="70087" y="547"/>
                  </a:cubicBezTo>
                  <a:close/>
                  <a:moveTo>
                    <a:pt x="70397" y="1"/>
                  </a:moveTo>
                  <a:cubicBezTo>
                    <a:pt x="51013" y="1"/>
                    <a:pt x="33463" y="2251"/>
                    <a:pt x="20733" y="5947"/>
                  </a:cubicBezTo>
                  <a:cubicBezTo>
                    <a:pt x="14369" y="7780"/>
                    <a:pt x="9194" y="9965"/>
                    <a:pt x="5626" y="12408"/>
                  </a:cubicBezTo>
                  <a:cubicBezTo>
                    <a:pt x="3826" y="13662"/>
                    <a:pt x="2411" y="14948"/>
                    <a:pt x="1447" y="16298"/>
                  </a:cubicBezTo>
                  <a:cubicBezTo>
                    <a:pt x="515" y="17648"/>
                    <a:pt x="0" y="19062"/>
                    <a:pt x="0" y="20541"/>
                  </a:cubicBezTo>
                  <a:cubicBezTo>
                    <a:pt x="0" y="21987"/>
                    <a:pt x="515" y="23434"/>
                    <a:pt x="1447" y="24784"/>
                  </a:cubicBezTo>
                  <a:cubicBezTo>
                    <a:pt x="3151" y="27131"/>
                    <a:pt x="6172" y="29316"/>
                    <a:pt x="10287" y="31277"/>
                  </a:cubicBezTo>
                  <a:cubicBezTo>
                    <a:pt x="22662" y="37160"/>
                    <a:pt x="44938" y="41081"/>
                    <a:pt x="70397" y="41081"/>
                  </a:cubicBezTo>
                  <a:cubicBezTo>
                    <a:pt x="89812" y="41081"/>
                    <a:pt x="107363" y="38799"/>
                    <a:pt x="120092" y="35135"/>
                  </a:cubicBezTo>
                  <a:cubicBezTo>
                    <a:pt x="126456" y="33270"/>
                    <a:pt x="131632" y="31084"/>
                    <a:pt x="135200" y="28641"/>
                  </a:cubicBezTo>
                  <a:cubicBezTo>
                    <a:pt x="137000" y="27420"/>
                    <a:pt x="138414" y="26134"/>
                    <a:pt x="139378" y="24784"/>
                  </a:cubicBezTo>
                  <a:cubicBezTo>
                    <a:pt x="140311" y="23434"/>
                    <a:pt x="140825" y="21987"/>
                    <a:pt x="140825" y="20541"/>
                  </a:cubicBezTo>
                  <a:cubicBezTo>
                    <a:pt x="140825" y="19062"/>
                    <a:pt x="140311" y="17648"/>
                    <a:pt x="139378" y="16298"/>
                  </a:cubicBezTo>
                  <a:cubicBezTo>
                    <a:pt x="137675" y="13919"/>
                    <a:pt x="134653" y="11733"/>
                    <a:pt x="130539" y="9772"/>
                  </a:cubicBezTo>
                  <a:cubicBezTo>
                    <a:pt x="118163" y="3890"/>
                    <a:pt x="95855" y="1"/>
                    <a:pt x="70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3664;p64">
              <a:extLst>
                <a:ext uri="{FF2B5EF4-FFF2-40B4-BE49-F238E27FC236}">
                  <a16:creationId xmlns:a16="http://schemas.microsoft.com/office/drawing/2014/main" id="{1A298F58-BD34-A42C-0507-E767F8961920}"/>
                </a:ext>
              </a:extLst>
            </p:cNvPr>
            <p:cNvSpPr/>
            <p:nvPr/>
          </p:nvSpPr>
          <p:spPr>
            <a:xfrm>
              <a:off x="2389200" y="3774000"/>
              <a:ext cx="3199200" cy="890425"/>
            </a:xfrm>
            <a:custGeom>
              <a:avLst/>
              <a:gdLst/>
              <a:ahLst/>
              <a:cxnLst/>
              <a:rect l="l" t="t" r="r" b="b"/>
              <a:pathLst>
                <a:path w="127968" h="35617" extrusionOk="0">
                  <a:moveTo>
                    <a:pt x="63968" y="1"/>
                  </a:moveTo>
                  <a:cubicBezTo>
                    <a:pt x="28641" y="1"/>
                    <a:pt x="0" y="7973"/>
                    <a:pt x="0" y="17809"/>
                  </a:cubicBezTo>
                  <a:cubicBezTo>
                    <a:pt x="0" y="27645"/>
                    <a:pt x="28641" y="35617"/>
                    <a:pt x="63968" y="35617"/>
                  </a:cubicBezTo>
                  <a:cubicBezTo>
                    <a:pt x="99326" y="35617"/>
                    <a:pt x="127967" y="27645"/>
                    <a:pt x="127967" y="17809"/>
                  </a:cubicBezTo>
                  <a:cubicBezTo>
                    <a:pt x="127967" y="7973"/>
                    <a:pt x="99326" y="1"/>
                    <a:pt x="63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3665;p64">
              <a:extLst>
                <a:ext uri="{FF2B5EF4-FFF2-40B4-BE49-F238E27FC236}">
                  <a16:creationId xmlns:a16="http://schemas.microsoft.com/office/drawing/2014/main" id="{A1ADB180-38A1-DFCB-E51F-C372EEFE8E42}"/>
                </a:ext>
              </a:extLst>
            </p:cNvPr>
            <p:cNvSpPr/>
            <p:nvPr/>
          </p:nvSpPr>
          <p:spPr>
            <a:xfrm>
              <a:off x="2381950" y="3766775"/>
              <a:ext cx="3213675" cy="904900"/>
            </a:xfrm>
            <a:custGeom>
              <a:avLst/>
              <a:gdLst/>
              <a:ahLst/>
              <a:cxnLst/>
              <a:rect l="l" t="t" r="r" b="b"/>
              <a:pathLst>
                <a:path w="128547" h="36196" extrusionOk="0">
                  <a:moveTo>
                    <a:pt x="64258" y="547"/>
                  </a:moveTo>
                  <a:cubicBezTo>
                    <a:pt x="81937" y="547"/>
                    <a:pt x="97913" y="2540"/>
                    <a:pt x="109453" y="5754"/>
                  </a:cubicBezTo>
                  <a:cubicBezTo>
                    <a:pt x="115206" y="7362"/>
                    <a:pt x="119899" y="9290"/>
                    <a:pt x="123082" y="11380"/>
                  </a:cubicBezTo>
                  <a:cubicBezTo>
                    <a:pt x="124689" y="12440"/>
                    <a:pt x="125910" y="13533"/>
                    <a:pt x="126746" y="14658"/>
                  </a:cubicBezTo>
                  <a:cubicBezTo>
                    <a:pt x="127582" y="15783"/>
                    <a:pt x="128000" y="16941"/>
                    <a:pt x="128000" y="18098"/>
                  </a:cubicBezTo>
                  <a:cubicBezTo>
                    <a:pt x="128000" y="19255"/>
                    <a:pt x="127582" y="20412"/>
                    <a:pt x="126746" y="21537"/>
                  </a:cubicBezTo>
                  <a:cubicBezTo>
                    <a:pt x="125300" y="23498"/>
                    <a:pt x="122600" y="25395"/>
                    <a:pt x="118903" y="27098"/>
                  </a:cubicBezTo>
                  <a:cubicBezTo>
                    <a:pt x="107717" y="32209"/>
                    <a:pt x="87434" y="35649"/>
                    <a:pt x="64258" y="35649"/>
                  </a:cubicBezTo>
                  <a:cubicBezTo>
                    <a:pt x="46610" y="35649"/>
                    <a:pt x="30635" y="33656"/>
                    <a:pt x="19095" y="30441"/>
                  </a:cubicBezTo>
                  <a:cubicBezTo>
                    <a:pt x="13309" y="28834"/>
                    <a:pt x="8648" y="26905"/>
                    <a:pt x="5465" y="24816"/>
                  </a:cubicBezTo>
                  <a:cubicBezTo>
                    <a:pt x="3858" y="23755"/>
                    <a:pt x="2637" y="22662"/>
                    <a:pt x="1801" y="21537"/>
                  </a:cubicBezTo>
                  <a:cubicBezTo>
                    <a:pt x="965" y="20412"/>
                    <a:pt x="547" y="19255"/>
                    <a:pt x="547" y="18098"/>
                  </a:cubicBezTo>
                  <a:cubicBezTo>
                    <a:pt x="547" y="16941"/>
                    <a:pt x="965" y="15783"/>
                    <a:pt x="1801" y="14658"/>
                  </a:cubicBezTo>
                  <a:cubicBezTo>
                    <a:pt x="3248" y="12698"/>
                    <a:pt x="5948" y="10801"/>
                    <a:pt x="9644" y="9097"/>
                  </a:cubicBezTo>
                  <a:cubicBezTo>
                    <a:pt x="20830" y="3986"/>
                    <a:pt x="41114" y="547"/>
                    <a:pt x="64258" y="547"/>
                  </a:cubicBezTo>
                  <a:close/>
                  <a:moveTo>
                    <a:pt x="64258" y="1"/>
                  </a:moveTo>
                  <a:cubicBezTo>
                    <a:pt x="46578" y="1"/>
                    <a:pt x="30570" y="1993"/>
                    <a:pt x="18966" y="5240"/>
                  </a:cubicBezTo>
                  <a:cubicBezTo>
                    <a:pt x="13148" y="6847"/>
                    <a:pt x="8455" y="8776"/>
                    <a:pt x="5176" y="10930"/>
                  </a:cubicBezTo>
                  <a:cubicBezTo>
                    <a:pt x="3537" y="12023"/>
                    <a:pt x="2251" y="13148"/>
                    <a:pt x="1351" y="14337"/>
                  </a:cubicBezTo>
                  <a:cubicBezTo>
                    <a:pt x="483" y="15526"/>
                    <a:pt x="1" y="16812"/>
                    <a:pt x="1" y="18098"/>
                  </a:cubicBezTo>
                  <a:cubicBezTo>
                    <a:pt x="1" y="19384"/>
                    <a:pt x="483" y="20637"/>
                    <a:pt x="1351" y="21859"/>
                  </a:cubicBezTo>
                  <a:cubicBezTo>
                    <a:pt x="2894" y="23948"/>
                    <a:pt x="5658" y="25845"/>
                    <a:pt x="9419" y="27580"/>
                  </a:cubicBezTo>
                  <a:cubicBezTo>
                    <a:pt x="20734" y="32756"/>
                    <a:pt x="41049" y="36195"/>
                    <a:pt x="64258" y="36195"/>
                  </a:cubicBezTo>
                  <a:cubicBezTo>
                    <a:pt x="81969" y="36195"/>
                    <a:pt x="97977" y="34170"/>
                    <a:pt x="109581" y="30956"/>
                  </a:cubicBezTo>
                  <a:cubicBezTo>
                    <a:pt x="115399" y="29348"/>
                    <a:pt x="120092" y="27420"/>
                    <a:pt x="123371" y="25266"/>
                  </a:cubicBezTo>
                  <a:cubicBezTo>
                    <a:pt x="125010" y="24173"/>
                    <a:pt x="126296" y="23048"/>
                    <a:pt x="127164" y="21859"/>
                  </a:cubicBezTo>
                  <a:cubicBezTo>
                    <a:pt x="128064" y="20637"/>
                    <a:pt x="128546" y="19384"/>
                    <a:pt x="128546" y="18098"/>
                  </a:cubicBezTo>
                  <a:cubicBezTo>
                    <a:pt x="128546" y="16812"/>
                    <a:pt x="128064" y="15526"/>
                    <a:pt x="127164" y="14337"/>
                  </a:cubicBezTo>
                  <a:cubicBezTo>
                    <a:pt x="125653" y="12248"/>
                    <a:pt x="122889" y="10351"/>
                    <a:pt x="119096" y="8615"/>
                  </a:cubicBezTo>
                  <a:cubicBezTo>
                    <a:pt x="107813" y="3440"/>
                    <a:pt x="87498" y="1"/>
                    <a:pt x="64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3666;p64">
              <a:extLst>
                <a:ext uri="{FF2B5EF4-FFF2-40B4-BE49-F238E27FC236}">
                  <a16:creationId xmlns:a16="http://schemas.microsoft.com/office/drawing/2014/main" id="{0C0781B0-D59C-C5C4-36E7-4F166C875780}"/>
                </a:ext>
              </a:extLst>
            </p:cNvPr>
            <p:cNvSpPr/>
            <p:nvPr/>
          </p:nvSpPr>
          <p:spPr>
            <a:xfrm>
              <a:off x="2410075" y="3918650"/>
              <a:ext cx="3157425" cy="745775"/>
            </a:xfrm>
            <a:custGeom>
              <a:avLst/>
              <a:gdLst/>
              <a:ahLst/>
              <a:cxnLst/>
              <a:rect l="l" t="t" r="r" b="b"/>
              <a:pathLst>
                <a:path w="126297" h="29831" extrusionOk="0">
                  <a:moveTo>
                    <a:pt x="63133" y="1"/>
                  </a:moveTo>
                  <a:cubicBezTo>
                    <a:pt x="31342" y="1"/>
                    <a:pt x="4983" y="6462"/>
                    <a:pt x="1" y="14916"/>
                  </a:cubicBezTo>
                  <a:cubicBezTo>
                    <a:pt x="4983" y="23370"/>
                    <a:pt x="31342" y="29831"/>
                    <a:pt x="63133" y="29831"/>
                  </a:cubicBezTo>
                  <a:cubicBezTo>
                    <a:pt x="94955" y="29831"/>
                    <a:pt x="121314" y="23370"/>
                    <a:pt x="126296" y="14916"/>
                  </a:cubicBezTo>
                  <a:cubicBezTo>
                    <a:pt x="121314" y="6462"/>
                    <a:pt x="94955" y="1"/>
                    <a:pt x="63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3667;p64">
              <a:extLst>
                <a:ext uri="{FF2B5EF4-FFF2-40B4-BE49-F238E27FC236}">
                  <a16:creationId xmlns:a16="http://schemas.microsoft.com/office/drawing/2014/main" id="{060F6883-CEEE-06FF-78DF-A420B45C4685}"/>
                </a:ext>
              </a:extLst>
            </p:cNvPr>
            <p:cNvSpPr/>
            <p:nvPr/>
          </p:nvSpPr>
          <p:spPr>
            <a:xfrm>
              <a:off x="2402050" y="3911425"/>
              <a:ext cx="3173475" cy="760250"/>
            </a:xfrm>
            <a:custGeom>
              <a:avLst/>
              <a:gdLst/>
              <a:ahLst/>
              <a:cxnLst/>
              <a:rect l="l" t="t" r="r" b="b"/>
              <a:pathLst>
                <a:path w="126939" h="30410" extrusionOk="0">
                  <a:moveTo>
                    <a:pt x="63454" y="547"/>
                  </a:moveTo>
                  <a:cubicBezTo>
                    <a:pt x="79365" y="547"/>
                    <a:pt x="93862" y="2154"/>
                    <a:pt x="105048" y="4822"/>
                  </a:cubicBezTo>
                  <a:cubicBezTo>
                    <a:pt x="110609" y="6172"/>
                    <a:pt x="115367" y="7747"/>
                    <a:pt x="118999" y="9547"/>
                  </a:cubicBezTo>
                  <a:cubicBezTo>
                    <a:pt x="122586" y="11278"/>
                    <a:pt x="125095" y="13224"/>
                    <a:pt x="126315" y="15205"/>
                  </a:cubicBezTo>
                  <a:lnTo>
                    <a:pt x="126315" y="15205"/>
                  </a:lnTo>
                  <a:cubicBezTo>
                    <a:pt x="125095" y="17186"/>
                    <a:pt x="122586" y="19132"/>
                    <a:pt x="118999" y="20862"/>
                  </a:cubicBezTo>
                  <a:cubicBezTo>
                    <a:pt x="108070" y="26230"/>
                    <a:pt x="87273" y="29863"/>
                    <a:pt x="63454" y="29863"/>
                  </a:cubicBezTo>
                  <a:cubicBezTo>
                    <a:pt x="47574" y="29863"/>
                    <a:pt x="33045" y="28256"/>
                    <a:pt x="21891" y="25588"/>
                  </a:cubicBezTo>
                  <a:cubicBezTo>
                    <a:pt x="16330" y="24237"/>
                    <a:pt x="11573" y="22662"/>
                    <a:pt x="7940" y="20862"/>
                  </a:cubicBezTo>
                  <a:cubicBezTo>
                    <a:pt x="4353" y="19132"/>
                    <a:pt x="1844" y="17186"/>
                    <a:pt x="624" y="15205"/>
                  </a:cubicBezTo>
                  <a:lnTo>
                    <a:pt x="624" y="15205"/>
                  </a:lnTo>
                  <a:cubicBezTo>
                    <a:pt x="1844" y="13224"/>
                    <a:pt x="4353" y="11278"/>
                    <a:pt x="7940" y="9547"/>
                  </a:cubicBezTo>
                  <a:cubicBezTo>
                    <a:pt x="18869" y="4179"/>
                    <a:pt x="39635" y="547"/>
                    <a:pt x="63454" y="547"/>
                  </a:cubicBezTo>
                  <a:close/>
                  <a:moveTo>
                    <a:pt x="63454" y="1"/>
                  </a:moveTo>
                  <a:cubicBezTo>
                    <a:pt x="47542" y="1"/>
                    <a:pt x="32981" y="1640"/>
                    <a:pt x="21762" y="4308"/>
                  </a:cubicBezTo>
                  <a:cubicBezTo>
                    <a:pt x="16169" y="5658"/>
                    <a:pt x="11380" y="7265"/>
                    <a:pt x="7683" y="9065"/>
                  </a:cubicBezTo>
                  <a:cubicBezTo>
                    <a:pt x="4019" y="10865"/>
                    <a:pt x="1383" y="12890"/>
                    <a:pt x="97" y="15076"/>
                  </a:cubicBezTo>
                  <a:lnTo>
                    <a:pt x="1" y="15205"/>
                  </a:lnTo>
                  <a:lnTo>
                    <a:pt x="97" y="15333"/>
                  </a:lnTo>
                  <a:cubicBezTo>
                    <a:pt x="1383" y="17519"/>
                    <a:pt x="4019" y="19544"/>
                    <a:pt x="7683" y="21344"/>
                  </a:cubicBezTo>
                  <a:cubicBezTo>
                    <a:pt x="18773" y="26777"/>
                    <a:pt x="39602" y="30409"/>
                    <a:pt x="63454" y="30409"/>
                  </a:cubicBezTo>
                  <a:cubicBezTo>
                    <a:pt x="79397" y="30409"/>
                    <a:pt x="93959" y="28770"/>
                    <a:pt x="105177" y="26102"/>
                  </a:cubicBezTo>
                  <a:cubicBezTo>
                    <a:pt x="110770" y="24752"/>
                    <a:pt x="115560" y="23145"/>
                    <a:pt x="119256" y="21344"/>
                  </a:cubicBezTo>
                  <a:cubicBezTo>
                    <a:pt x="122921" y="19544"/>
                    <a:pt x="125557" y="17519"/>
                    <a:pt x="126842" y="15333"/>
                  </a:cubicBezTo>
                  <a:lnTo>
                    <a:pt x="126939" y="15205"/>
                  </a:lnTo>
                  <a:lnTo>
                    <a:pt x="126842" y="15076"/>
                  </a:lnTo>
                  <a:cubicBezTo>
                    <a:pt x="125557" y="12890"/>
                    <a:pt x="122921" y="10865"/>
                    <a:pt x="119256" y="9065"/>
                  </a:cubicBezTo>
                  <a:cubicBezTo>
                    <a:pt x="108166" y="3633"/>
                    <a:pt x="87337" y="33"/>
                    <a:pt x="6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3668;p64">
              <a:extLst>
                <a:ext uri="{FF2B5EF4-FFF2-40B4-BE49-F238E27FC236}">
                  <a16:creationId xmlns:a16="http://schemas.microsoft.com/office/drawing/2014/main" id="{0D155BF9-5423-19DE-91C0-E4577C347C87}"/>
                </a:ext>
              </a:extLst>
            </p:cNvPr>
            <p:cNvSpPr/>
            <p:nvPr/>
          </p:nvSpPr>
          <p:spPr>
            <a:xfrm>
              <a:off x="2373925" y="45519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1"/>
                  </a:moveTo>
                  <a:cubicBezTo>
                    <a:pt x="997" y="1"/>
                    <a:pt x="0" y="869"/>
                    <a:pt x="0" y="1897"/>
                  </a:cubicBezTo>
                  <a:cubicBezTo>
                    <a:pt x="0" y="2958"/>
                    <a:pt x="997" y="3794"/>
                    <a:pt x="2186" y="3794"/>
                  </a:cubicBezTo>
                  <a:cubicBezTo>
                    <a:pt x="3376" y="3794"/>
                    <a:pt x="4340" y="2958"/>
                    <a:pt x="4340" y="1897"/>
                  </a:cubicBezTo>
                  <a:cubicBezTo>
                    <a:pt x="4340" y="869"/>
                    <a:pt x="3376" y="1"/>
                    <a:pt x="2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3669;p64">
              <a:extLst>
                <a:ext uri="{FF2B5EF4-FFF2-40B4-BE49-F238E27FC236}">
                  <a16:creationId xmlns:a16="http://schemas.microsoft.com/office/drawing/2014/main" id="{33DDF6A9-EB10-28EA-4D4C-A00C25FF9894}"/>
                </a:ext>
              </a:extLst>
            </p:cNvPr>
            <p:cNvSpPr/>
            <p:nvPr/>
          </p:nvSpPr>
          <p:spPr>
            <a:xfrm>
              <a:off x="2367500" y="4545475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26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58" y="4083"/>
                    <a:pt x="1768" y="4340"/>
                    <a:pt x="2443" y="4340"/>
                  </a:cubicBezTo>
                  <a:cubicBezTo>
                    <a:pt x="3086" y="4340"/>
                    <a:pt x="3697" y="4083"/>
                    <a:pt x="4147" y="3697"/>
                  </a:cubicBezTo>
                  <a:cubicBezTo>
                    <a:pt x="4597" y="3311"/>
                    <a:pt x="4854" y="2765"/>
                    <a:pt x="4854" y="2154"/>
                  </a:cubicBezTo>
                  <a:cubicBezTo>
                    <a:pt x="4854" y="1543"/>
                    <a:pt x="4597" y="997"/>
                    <a:pt x="4147" y="611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3670;p64">
              <a:extLst>
                <a:ext uri="{FF2B5EF4-FFF2-40B4-BE49-F238E27FC236}">
                  <a16:creationId xmlns:a16="http://schemas.microsoft.com/office/drawing/2014/main" id="{CAFA5C6D-BAA9-B114-7734-112F8AD8DD93}"/>
                </a:ext>
              </a:extLst>
            </p:cNvPr>
            <p:cNvSpPr/>
            <p:nvPr/>
          </p:nvSpPr>
          <p:spPr>
            <a:xfrm>
              <a:off x="3153425" y="4759225"/>
              <a:ext cx="108525" cy="94875"/>
            </a:xfrm>
            <a:custGeom>
              <a:avLst/>
              <a:gdLst/>
              <a:ahLst/>
              <a:cxnLst/>
              <a:rect l="l" t="t" r="r" b="b"/>
              <a:pathLst>
                <a:path w="4341" h="3795" extrusionOk="0">
                  <a:moveTo>
                    <a:pt x="2186" y="1"/>
                  </a:moveTo>
                  <a:cubicBezTo>
                    <a:pt x="965" y="1"/>
                    <a:pt x="1" y="837"/>
                    <a:pt x="1" y="1897"/>
                  </a:cubicBezTo>
                  <a:cubicBezTo>
                    <a:pt x="1" y="2926"/>
                    <a:pt x="965" y="3794"/>
                    <a:pt x="2186" y="3794"/>
                  </a:cubicBezTo>
                  <a:cubicBezTo>
                    <a:pt x="3376" y="3794"/>
                    <a:pt x="4340" y="2926"/>
                    <a:pt x="4340" y="1897"/>
                  </a:cubicBezTo>
                  <a:cubicBezTo>
                    <a:pt x="4340" y="837"/>
                    <a:pt x="3376" y="1"/>
                    <a:pt x="2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3671;p64">
              <a:extLst>
                <a:ext uri="{FF2B5EF4-FFF2-40B4-BE49-F238E27FC236}">
                  <a16:creationId xmlns:a16="http://schemas.microsoft.com/office/drawing/2014/main" id="{5751D78A-591F-1CAA-7FAF-3C4BC7EF3C8E}"/>
                </a:ext>
              </a:extLst>
            </p:cNvPr>
            <p:cNvSpPr/>
            <p:nvPr/>
          </p:nvSpPr>
          <p:spPr>
            <a:xfrm>
              <a:off x="3147000" y="4752000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15" y="1351"/>
                    <a:pt x="4340" y="1736"/>
                    <a:pt x="4340" y="2186"/>
                  </a:cubicBezTo>
                  <a:cubicBezTo>
                    <a:pt x="4340" y="2604"/>
                    <a:pt x="4115" y="3022"/>
                    <a:pt x="3793" y="3312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61" y="3312"/>
                  </a:cubicBezTo>
                  <a:cubicBezTo>
                    <a:pt x="740" y="3022"/>
                    <a:pt x="547" y="2604"/>
                    <a:pt x="547" y="2186"/>
                  </a:cubicBezTo>
                  <a:cubicBezTo>
                    <a:pt x="547" y="1736"/>
                    <a:pt x="740" y="1351"/>
                    <a:pt x="1061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58"/>
                    <a:pt x="708" y="644"/>
                  </a:cubicBezTo>
                  <a:cubicBezTo>
                    <a:pt x="290" y="1029"/>
                    <a:pt x="0" y="1576"/>
                    <a:pt x="0" y="2186"/>
                  </a:cubicBezTo>
                  <a:cubicBezTo>
                    <a:pt x="0" y="2797"/>
                    <a:pt x="290" y="3344"/>
                    <a:pt x="708" y="3729"/>
                  </a:cubicBezTo>
                  <a:cubicBezTo>
                    <a:pt x="1158" y="4115"/>
                    <a:pt x="1768" y="4340"/>
                    <a:pt x="2443" y="4340"/>
                  </a:cubicBezTo>
                  <a:cubicBezTo>
                    <a:pt x="3086" y="4340"/>
                    <a:pt x="3697" y="4115"/>
                    <a:pt x="4147" y="3729"/>
                  </a:cubicBezTo>
                  <a:cubicBezTo>
                    <a:pt x="4565" y="3344"/>
                    <a:pt x="4854" y="2797"/>
                    <a:pt x="4854" y="2186"/>
                  </a:cubicBezTo>
                  <a:cubicBezTo>
                    <a:pt x="4854" y="1576"/>
                    <a:pt x="4565" y="1029"/>
                    <a:pt x="4147" y="644"/>
                  </a:cubicBezTo>
                  <a:cubicBezTo>
                    <a:pt x="3697" y="258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3672;p64">
              <a:extLst>
                <a:ext uri="{FF2B5EF4-FFF2-40B4-BE49-F238E27FC236}">
                  <a16:creationId xmlns:a16="http://schemas.microsoft.com/office/drawing/2014/main" id="{F61A9B08-F5BA-55AF-F5EA-ABE99B232B34}"/>
                </a:ext>
              </a:extLst>
            </p:cNvPr>
            <p:cNvSpPr/>
            <p:nvPr/>
          </p:nvSpPr>
          <p:spPr>
            <a:xfrm>
              <a:off x="4080800" y="47930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0"/>
                  </a:moveTo>
                  <a:cubicBezTo>
                    <a:pt x="964" y="0"/>
                    <a:pt x="0" y="836"/>
                    <a:pt x="0" y="1897"/>
                  </a:cubicBezTo>
                  <a:cubicBezTo>
                    <a:pt x="0" y="2925"/>
                    <a:pt x="964" y="3793"/>
                    <a:pt x="2186" y="3793"/>
                  </a:cubicBezTo>
                  <a:cubicBezTo>
                    <a:pt x="3375" y="3793"/>
                    <a:pt x="4340" y="2925"/>
                    <a:pt x="4340" y="1897"/>
                  </a:cubicBezTo>
                  <a:cubicBezTo>
                    <a:pt x="4340" y="836"/>
                    <a:pt x="3375" y="0"/>
                    <a:pt x="2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3673;p64">
              <a:extLst>
                <a:ext uri="{FF2B5EF4-FFF2-40B4-BE49-F238E27FC236}">
                  <a16:creationId xmlns:a16="http://schemas.microsoft.com/office/drawing/2014/main" id="{B92937A1-50A4-9556-4DFE-60C498326F09}"/>
                </a:ext>
              </a:extLst>
            </p:cNvPr>
            <p:cNvSpPr/>
            <p:nvPr/>
          </p:nvSpPr>
          <p:spPr>
            <a:xfrm>
              <a:off x="4074375" y="4786550"/>
              <a:ext cx="121350" cy="107725"/>
            </a:xfrm>
            <a:custGeom>
              <a:avLst/>
              <a:gdLst/>
              <a:ahLst/>
              <a:cxnLst/>
              <a:rect l="l" t="t" r="r" b="b"/>
              <a:pathLst>
                <a:path w="4854" h="4309" extrusionOk="0">
                  <a:moveTo>
                    <a:pt x="2443" y="515"/>
                  </a:moveTo>
                  <a:cubicBezTo>
                    <a:pt x="2957" y="515"/>
                    <a:pt x="3439" y="708"/>
                    <a:pt x="3793" y="997"/>
                  </a:cubicBezTo>
                  <a:cubicBezTo>
                    <a:pt x="4114" y="1319"/>
                    <a:pt x="4339" y="1705"/>
                    <a:pt x="4339" y="2155"/>
                  </a:cubicBezTo>
                  <a:cubicBezTo>
                    <a:pt x="4339" y="2605"/>
                    <a:pt x="4114" y="2990"/>
                    <a:pt x="3793" y="3280"/>
                  </a:cubicBezTo>
                  <a:cubicBezTo>
                    <a:pt x="3439" y="3601"/>
                    <a:pt x="2957" y="3794"/>
                    <a:pt x="2443" y="3794"/>
                  </a:cubicBezTo>
                  <a:cubicBezTo>
                    <a:pt x="1897" y="3794"/>
                    <a:pt x="1414" y="3601"/>
                    <a:pt x="1061" y="3280"/>
                  </a:cubicBezTo>
                  <a:cubicBezTo>
                    <a:pt x="739" y="2990"/>
                    <a:pt x="514" y="2605"/>
                    <a:pt x="514" y="2155"/>
                  </a:cubicBezTo>
                  <a:cubicBezTo>
                    <a:pt x="514" y="1705"/>
                    <a:pt x="739" y="1319"/>
                    <a:pt x="1061" y="997"/>
                  </a:cubicBezTo>
                  <a:cubicBezTo>
                    <a:pt x="1414" y="708"/>
                    <a:pt x="1897" y="515"/>
                    <a:pt x="2443" y="515"/>
                  </a:cubicBezTo>
                  <a:close/>
                  <a:moveTo>
                    <a:pt x="2443" y="1"/>
                  </a:moveTo>
                  <a:cubicBezTo>
                    <a:pt x="1768" y="1"/>
                    <a:pt x="1157" y="226"/>
                    <a:pt x="707" y="612"/>
                  </a:cubicBezTo>
                  <a:cubicBezTo>
                    <a:pt x="289" y="997"/>
                    <a:pt x="0" y="1544"/>
                    <a:pt x="0" y="2155"/>
                  </a:cubicBezTo>
                  <a:cubicBezTo>
                    <a:pt x="0" y="2765"/>
                    <a:pt x="289" y="3312"/>
                    <a:pt x="707" y="3697"/>
                  </a:cubicBezTo>
                  <a:cubicBezTo>
                    <a:pt x="1157" y="4083"/>
                    <a:pt x="1768" y="4308"/>
                    <a:pt x="2443" y="4308"/>
                  </a:cubicBezTo>
                  <a:cubicBezTo>
                    <a:pt x="3086" y="4308"/>
                    <a:pt x="3697" y="4083"/>
                    <a:pt x="4147" y="3697"/>
                  </a:cubicBezTo>
                  <a:cubicBezTo>
                    <a:pt x="4565" y="3312"/>
                    <a:pt x="4854" y="2765"/>
                    <a:pt x="4854" y="2155"/>
                  </a:cubicBezTo>
                  <a:cubicBezTo>
                    <a:pt x="4854" y="1544"/>
                    <a:pt x="4565" y="997"/>
                    <a:pt x="4147" y="612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3674;p64">
              <a:extLst>
                <a:ext uri="{FF2B5EF4-FFF2-40B4-BE49-F238E27FC236}">
                  <a16:creationId xmlns:a16="http://schemas.microsoft.com/office/drawing/2014/main" id="{EE56BC93-1A5D-29BA-E530-AA8DA56A986E}"/>
                </a:ext>
              </a:extLst>
            </p:cNvPr>
            <p:cNvSpPr/>
            <p:nvPr/>
          </p:nvSpPr>
          <p:spPr>
            <a:xfrm>
              <a:off x="5001725" y="4711825"/>
              <a:ext cx="107700" cy="94850"/>
            </a:xfrm>
            <a:custGeom>
              <a:avLst/>
              <a:gdLst/>
              <a:ahLst/>
              <a:cxnLst/>
              <a:rect l="l" t="t" r="r" b="b"/>
              <a:pathLst>
                <a:path w="4308" h="3794" extrusionOk="0">
                  <a:moveTo>
                    <a:pt x="2154" y="0"/>
                  </a:moveTo>
                  <a:cubicBezTo>
                    <a:pt x="965" y="0"/>
                    <a:pt x="1" y="836"/>
                    <a:pt x="1" y="1897"/>
                  </a:cubicBezTo>
                  <a:cubicBezTo>
                    <a:pt x="1" y="2926"/>
                    <a:pt x="965" y="3793"/>
                    <a:pt x="2154" y="3793"/>
                  </a:cubicBezTo>
                  <a:cubicBezTo>
                    <a:pt x="3344" y="3793"/>
                    <a:pt x="4308" y="2926"/>
                    <a:pt x="4308" y="1897"/>
                  </a:cubicBezTo>
                  <a:cubicBezTo>
                    <a:pt x="4308" y="836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3675;p64">
              <a:extLst>
                <a:ext uri="{FF2B5EF4-FFF2-40B4-BE49-F238E27FC236}">
                  <a16:creationId xmlns:a16="http://schemas.microsoft.com/office/drawing/2014/main" id="{02839062-E289-FAE5-392B-626025C09A88}"/>
                </a:ext>
              </a:extLst>
            </p:cNvPr>
            <p:cNvSpPr/>
            <p:nvPr/>
          </p:nvSpPr>
          <p:spPr>
            <a:xfrm>
              <a:off x="4994500" y="4705400"/>
              <a:ext cx="122175" cy="107700"/>
            </a:xfrm>
            <a:custGeom>
              <a:avLst/>
              <a:gdLst/>
              <a:ahLst/>
              <a:cxnLst/>
              <a:rect l="l" t="t" r="r" b="b"/>
              <a:pathLst>
                <a:path w="4887" h="4308" extrusionOk="0">
                  <a:moveTo>
                    <a:pt x="2443" y="515"/>
                  </a:moveTo>
                  <a:cubicBezTo>
                    <a:pt x="2990" y="515"/>
                    <a:pt x="3472" y="707"/>
                    <a:pt x="3793" y="997"/>
                  </a:cubicBezTo>
                  <a:cubicBezTo>
                    <a:pt x="4147" y="1318"/>
                    <a:pt x="4340" y="1704"/>
                    <a:pt x="4340" y="2154"/>
                  </a:cubicBezTo>
                  <a:cubicBezTo>
                    <a:pt x="4340" y="2572"/>
                    <a:pt x="4147" y="2990"/>
                    <a:pt x="3793" y="3279"/>
                  </a:cubicBezTo>
                  <a:cubicBezTo>
                    <a:pt x="3472" y="3600"/>
                    <a:pt x="2990" y="3761"/>
                    <a:pt x="2443" y="3761"/>
                  </a:cubicBezTo>
                  <a:cubicBezTo>
                    <a:pt x="1897" y="3761"/>
                    <a:pt x="1415" y="3600"/>
                    <a:pt x="1093" y="3279"/>
                  </a:cubicBezTo>
                  <a:cubicBezTo>
                    <a:pt x="740" y="2990"/>
                    <a:pt x="547" y="2572"/>
                    <a:pt x="547" y="2154"/>
                  </a:cubicBezTo>
                  <a:cubicBezTo>
                    <a:pt x="547" y="1704"/>
                    <a:pt x="740" y="1318"/>
                    <a:pt x="1093" y="997"/>
                  </a:cubicBezTo>
                  <a:cubicBezTo>
                    <a:pt x="1415" y="707"/>
                    <a:pt x="1897" y="515"/>
                    <a:pt x="2443" y="515"/>
                  </a:cubicBezTo>
                  <a:close/>
                  <a:moveTo>
                    <a:pt x="2443" y="0"/>
                  </a:moveTo>
                  <a:cubicBezTo>
                    <a:pt x="1768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768" y="4308"/>
                    <a:pt x="2443" y="4308"/>
                  </a:cubicBezTo>
                  <a:cubicBezTo>
                    <a:pt x="3118" y="4308"/>
                    <a:pt x="3697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697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3676;p64">
              <a:extLst>
                <a:ext uri="{FF2B5EF4-FFF2-40B4-BE49-F238E27FC236}">
                  <a16:creationId xmlns:a16="http://schemas.microsoft.com/office/drawing/2014/main" id="{DAF11DDE-69DC-DA56-7B94-8AF142A754B3}"/>
                </a:ext>
              </a:extLst>
            </p:cNvPr>
            <p:cNvSpPr/>
            <p:nvPr/>
          </p:nvSpPr>
          <p:spPr>
            <a:xfrm>
              <a:off x="5597200" y="4494850"/>
              <a:ext cx="108525" cy="94850"/>
            </a:xfrm>
            <a:custGeom>
              <a:avLst/>
              <a:gdLst/>
              <a:ahLst/>
              <a:cxnLst/>
              <a:rect l="l" t="t" r="r" b="b"/>
              <a:pathLst>
                <a:path w="4341" h="3794" extrusionOk="0">
                  <a:moveTo>
                    <a:pt x="2154" y="0"/>
                  </a:moveTo>
                  <a:cubicBezTo>
                    <a:pt x="965" y="0"/>
                    <a:pt x="1" y="868"/>
                    <a:pt x="1" y="1897"/>
                  </a:cubicBezTo>
                  <a:cubicBezTo>
                    <a:pt x="1" y="2958"/>
                    <a:pt x="965" y="3793"/>
                    <a:pt x="2154" y="3793"/>
                  </a:cubicBezTo>
                  <a:cubicBezTo>
                    <a:pt x="3344" y="3793"/>
                    <a:pt x="4340" y="2958"/>
                    <a:pt x="4340" y="1897"/>
                  </a:cubicBezTo>
                  <a:cubicBezTo>
                    <a:pt x="4340" y="868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3677;p64">
              <a:extLst>
                <a:ext uri="{FF2B5EF4-FFF2-40B4-BE49-F238E27FC236}">
                  <a16:creationId xmlns:a16="http://schemas.microsoft.com/office/drawing/2014/main" id="{CE4454B4-8EFA-D084-8F16-02D8F814F823}"/>
                </a:ext>
              </a:extLst>
            </p:cNvPr>
            <p:cNvSpPr/>
            <p:nvPr/>
          </p:nvSpPr>
          <p:spPr>
            <a:xfrm>
              <a:off x="5589975" y="4488425"/>
              <a:ext cx="122175" cy="108500"/>
            </a:xfrm>
            <a:custGeom>
              <a:avLst/>
              <a:gdLst/>
              <a:ahLst/>
              <a:cxnLst/>
              <a:rect l="l" t="t" r="r" b="b"/>
              <a:pathLst>
                <a:path w="4887" h="4340" extrusionOk="0">
                  <a:moveTo>
                    <a:pt x="2443" y="547"/>
                  </a:moveTo>
                  <a:cubicBezTo>
                    <a:pt x="2990" y="547"/>
                    <a:pt x="3472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72" y="3600"/>
                    <a:pt x="2990" y="3793"/>
                    <a:pt x="2443" y="3793"/>
                  </a:cubicBezTo>
                  <a:cubicBezTo>
                    <a:pt x="1929" y="3793"/>
                    <a:pt x="1447" y="3600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47" y="740"/>
                    <a:pt x="1929" y="547"/>
                    <a:pt x="2443" y="547"/>
                  </a:cubicBezTo>
                  <a:close/>
                  <a:moveTo>
                    <a:pt x="2443" y="0"/>
                  </a:moveTo>
                  <a:cubicBezTo>
                    <a:pt x="1800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800" y="4340"/>
                    <a:pt x="2443" y="4340"/>
                  </a:cubicBezTo>
                  <a:cubicBezTo>
                    <a:pt x="3118" y="4340"/>
                    <a:pt x="3729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729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3678;p64">
              <a:extLst>
                <a:ext uri="{FF2B5EF4-FFF2-40B4-BE49-F238E27FC236}">
                  <a16:creationId xmlns:a16="http://schemas.microsoft.com/office/drawing/2014/main" id="{50D219CA-3F0F-E312-F7B3-589079B802C8}"/>
                </a:ext>
              </a:extLst>
            </p:cNvPr>
            <p:cNvSpPr/>
            <p:nvPr/>
          </p:nvSpPr>
          <p:spPr>
            <a:xfrm>
              <a:off x="5777200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1555" y="1"/>
                  </a:moveTo>
                  <a:cubicBezTo>
                    <a:pt x="995" y="1"/>
                    <a:pt x="545" y="187"/>
                    <a:pt x="355" y="550"/>
                  </a:cubicBezTo>
                  <a:cubicBezTo>
                    <a:pt x="1" y="1225"/>
                    <a:pt x="676" y="2286"/>
                    <a:pt x="1865" y="2897"/>
                  </a:cubicBezTo>
                  <a:cubicBezTo>
                    <a:pt x="2424" y="3198"/>
                    <a:pt x="2996" y="3344"/>
                    <a:pt x="3483" y="3344"/>
                  </a:cubicBezTo>
                  <a:cubicBezTo>
                    <a:pt x="4034" y="3344"/>
                    <a:pt x="4474" y="3158"/>
                    <a:pt x="4662" y="2800"/>
                  </a:cubicBezTo>
                  <a:cubicBezTo>
                    <a:pt x="5015" y="2093"/>
                    <a:pt x="4340" y="1032"/>
                    <a:pt x="3151" y="421"/>
                  </a:cubicBezTo>
                  <a:cubicBezTo>
                    <a:pt x="2601" y="139"/>
                    <a:pt x="2037" y="1"/>
                    <a:pt x="1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3679;p64">
              <a:extLst>
                <a:ext uri="{FF2B5EF4-FFF2-40B4-BE49-F238E27FC236}">
                  <a16:creationId xmlns:a16="http://schemas.microsoft.com/office/drawing/2014/main" id="{BDC7030C-6436-B2C2-6753-63C395AEE3DD}"/>
                </a:ext>
              </a:extLst>
            </p:cNvPr>
            <p:cNvSpPr/>
            <p:nvPr/>
          </p:nvSpPr>
          <p:spPr>
            <a:xfrm>
              <a:off x="5777200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1544" y="547"/>
                  </a:moveTo>
                  <a:cubicBezTo>
                    <a:pt x="1994" y="547"/>
                    <a:pt x="2508" y="675"/>
                    <a:pt x="3023" y="965"/>
                  </a:cubicBezTo>
                  <a:cubicBezTo>
                    <a:pt x="3473" y="1190"/>
                    <a:pt x="3858" y="1479"/>
                    <a:pt x="4115" y="1800"/>
                  </a:cubicBezTo>
                  <a:cubicBezTo>
                    <a:pt x="4373" y="2122"/>
                    <a:pt x="4469" y="2443"/>
                    <a:pt x="4469" y="2668"/>
                  </a:cubicBezTo>
                  <a:cubicBezTo>
                    <a:pt x="4469" y="2765"/>
                    <a:pt x="4469" y="2861"/>
                    <a:pt x="4405" y="2958"/>
                  </a:cubicBezTo>
                  <a:cubicBezTo>
                    <a:pt x="4340" y="3086"/>
                    <a:pt x="4244" y="3183"/>
                    <a:pt x="4083" y="3247"/>
                  </a:cubicBezTo>
                  <a:cubicBezTo>
                    <a:pt x="3923" y="3311"/>
                    <a:pt x="3698" y="3375"/>
                    <a:pt x="3473" y="3375"/>
                  </a:cubicBezTo>
                  <a:cubicBezTo>
                    <a:pt x="3023" y="3375"/>
                    <a:pt x="2508" y="3215"/>
                    <a:pt x="1994" y="2958"/>
                  </a:cubicBezTo>
                  <a:cubicBezTo>
                    <a:pt x="1544" y="2733"/>
                    <a:pt x="1158" y="2411"/>
                    <a:pt x="901" y="2122"/>
                  </a:cubicBezTo>
                  <a:cubicBezTo>
                    <a:pt x="644" y="1800"/>
                    <a:pt x="515" y="1479"/>
                    <a:pt x="515" y="1254"/>
                  </a:cubicBezTo>
                  <a:cubicBezTo>
                    <a:pt x="547" y="1125"/>
                    <a:pt x="547" y="1029"/>
                    <a:pt x="612" y="965"/>
                  </a:cubicBezTo>
                  <a:cubicBezTo>
                    <a:pt x="676" y="836"/>
                    <a:pt x="772" y="740"/>
                    <a:pt x="933" y="675"/>
                  </a:cubicBezTo>
                  <a:cubicBezTo>
                    <a:pt x="1094" y="579"/>
                    <a:pt x="1319" y="547"/>
                    <a:pt x="1544" y="547"/>
                  </a:cubicBezTo>
                  <a:close/>
                  <a:moveTo>
                    <a:pt x="1544" y="0"/>
                  </a:moveTo>
                  <a:cubicBezTo>
                    <a:pt x="1255" y="0"/>
                    <a:pt x="965" y="65"/>
                    <a:pt x="708" y="193"/>
                  </a:cubicBezTo>
                  <a:cubicBezTo>
                    <a:pt x="451" y="290"/>
                    <a:pt x="258" y="482"/>
                    <a:pt x="130" y="707"/>
                  </a:cubicBezTo>
                  <a:cubicBezTo>
                    <a:pt x="33" y="868"/>
                    <a:pt x="1" y="1061"/>
                    <a:pt x="1" y="1254"/>
                  </a:cubicBezTo>
                  <a:cubicBezTo>
                    <a:pt x="1" y="1640"/>
                    <a:pt x="194" y="2058"/>
                    <a:pt x="483" y="2443"/>
                  </a:cubicBezTo>
                  <a:cubicBezTo>
                    <a:pt x="805" y="2829"/>
                    <a:pt x="1222" y="3150"/>
                    <a:pt x="1737" y="3440"/>
                  </a:cubicBezTo>
                  <a:cubicBezTo>
                    <a:pt x="2315" y="3729"/>
                    <a:pt x="2926" y="3890"/>
                    <a:pt x="3473" y="3890"/>
                  </a:cubicBezTo>
                  <a:cubicBezTo>
                    <a:pt x="3762" y="3890"/>
                    <a:pt x="4051" y="3858"/>
                    <a:pt x="4308" y="3729"/>
                  </a:cubicBezTo>
                  <a:cubicBezTo>
                    <a:pt x="4565" y="3633"/>
                    <a:pt x="4758" y="3440"/>
                    <a:pt x="4887" y="3183"/>
                  </a:cubicBezTo>
                  <a:cubicBezTo>
                    <a:pt x="4983" y="3022"/>
                    <a:pt x="5015" y="2861"/>
                    <a:pt x="5015" y="2668"/>
                  </a:cubicBezTo>
                  <a:cubicBezTo>
                    <a:pt x="5015" y="2250"/>
                    <a:pt x="4823" y="1832"/>
                    <a:pt x="4533" y="1479"/>
                  </a:cubicBezTo>
                  <a:cubicBezTo>
                    <a:pt x="4212" y="1093"/>
                    <a:pt x="3794" y="740"/>
                    <a:pt x="3280" y="482"/>
                  </a:cubicBezTo>
                  <a:cubicBezTo>
                    <a:pt x="2701" y="161"/>
                    <a:pt x="2090" y="32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3680;p64">
              <a:extLst>
                <a:ext uri="{FF2B5EF4-FFF2-40B4-BE49-F238E27FC236}">
                  <a16:creationId xmlns:a16="http://schemas.microsoft.com/office/drawing/2014/main" id="{03A83008-B4B7-8BED-389E-EEE7B4A8F446}"/>
                </a:ext>
              </a:extLst>
            </p:cNvPr>
            <p:cNvSpPr/>
            <p:nvPr/>
          </p:nvSpPr>
          <p:spPr>
            <a:xfrm>
              <a:off x="2074975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3461" y="1"/>
                  </a:moveTo>
                  <a:cubicBezTo>
                    <a:pt x="2979" y="1"/>
                    <a:pt x="2415" y="139"/>
                    <a:pt x="1865" y="421"/>
                  </a:cubicBezTo>
                  <a:cubicBezTo>
                    <a:pt x="676" y="1032"/>
                    <a:pt x="1" y="2093"/>
                    <a:pt x="354" y="2800"/>
                  </a:cubicBezTo>
                  <a:cubicBezTo>
                    <a:pt x="542" y="3158"/>
                    <a:pt x="983" y="3344"/>
                    <a:pt x="1533" y="3344"/>
                  </a:cubicBezTo>
                  <a:cubicBezTo>
                    <a:pt x="2020" y="3344"/>
                    <a:pt x="2592" y="3198"/>
                    <a:pt x="3151" y="2897"/>
                  </a:cubicBezTo>
                  <a:cubicBezTo>
                    <a:pt x="4340" y="2286"/>
                    <a:pt x="5015" y="1225"/>
                    <a:pt x="4662" y="550"/>
                  </a:cubicBezTo>
                  <a:cubicBezTo>
                    <a:pt x="4472" y="187"/>
                    <a:pt x="4022" y="1"/>
                    <a:pt x="3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3681;p64">
              <a:extLst>
                <a:ext uri="{FF2B5EF4-FFF2-40B4-BE49-F238E27FC236}">
                  <a16:creationId xmlns:a16="http://schemas.microsoft.com/office/drawing/2014/main" id="{D3AE7BB4-D3A6-EDC9-E225-C21E6DA94D3E}"/>
                </a:ext>
              </a:extLst>
            </p:cNvPr>
            <p:cNvSpPr/>
            <p:nvPr/>
          </p:nvSpPr>
          <p:spPr>
            <a:xfrm>
              <a:off x="2074975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3472" y="547"/>
                  </a:moveTo>
                  <a:cubicBezTo>
                    <a:pt x="3697" y="547"/>
                    <a:pt x="3922" y="579"/>
                    <a:pt x="4083" y="675"/>
                  </a:cubicBezTo>
                  <a:cubicBezTo>
                    <a:pt x="4244" y="740"/>
                    <a:pt x="4340" y="836"/>
                    <a:pt x="4405" y="965"/>
                  </a:cubicBezTo>
                  <a:cubicBezTo>
                    <a:pt x="4469" y="1029"/>
                    <a:pt x="4469" y="1125"/>
                    <a:pt x="4469" y="1254"/>
                  </a:cubicBezTo>
                  <a:cubicBezTo>
                    <a:pt x="4469" y="1479"/>
                    <a:pt x="4372" y="1800"/>
                    <a:pt x="4115" y="2122"/>
                  </a:cubicBezTo>
                  <a:cubicBezTo>
                    <a:pt x="3858" y="2411"/>
                    <a:pt x="3472" y="2733"/>
                    <a:pt x="3022" y="2958"/>
                  </a:cubicBezTo>
                  <a:cubicBezTo>
                    <a:pt x="2508" y="3215"/>
                    <a:pt x="1994" y="3375"/>
                    <a:pt x="1544" y="3375"/>
                  </a:cubicBezTo>
                  <a:cubicBezTo>
                    <a:pt x="1319" y="3375"/>
                    <a:pt x="1094" y="3311"/>
                    <a:pt x="933" y="3247"/>
                  </a:cubicBezTo>
                  <a:cubicBezTo>
                    <a:pt x="772" y="3183"/>
                    <a:pt x="676" y="3086"/>
                    <a:pt x="612" y="2958"/>
                  </a:cubicBezTo>
                  <a:cubicBezTo>
                    <a:pt x="547" y="2861"/>
                    <a:pt x="515" y="2765"/>
                    <a:pt x="515" y="2668"/>
                  </a:cubicBezTo>
                  <a:cubicBezTo>
                    <a:pt x="515" y="2443"/>
                    <a:pt x="644" y="2122"/>
                    <a:pt x="901" y="1800"/>
                  </a:cubicBezTo>
                  <a:cubicBezTo>
                    <a:pt x="1158" y="1479"/>
                    <a:pt x="1544" y="1190"/>
                    <a:pt x="1994" y="965"/>
                  </a:cubicBezTo>
                  <a:cubicBezTo>
                    <a:pt x="2508" y="675"/>
                    <a:pt x="3022" y="547"/>
                    <a:pt x="3472" y="547"/>
                  </a:cubicBezTo>
                  <a:close/>
                  <a:moveTo>
                    <a:pt x="3472" y="0"/>
                  </a:moveTo>
                  <a:cubicBezTo>
                    <a:pt x="2926" y="32"/>
                    <a:pt x="2315" y="161"/>
                    <a:pt x="1737" y="482"/>
                  </a:cubicBezTo>
                  <a:cubicBezTo>
                    <a:pt x="1222" y="740"/>
                    <a:pt x="804" y="1093"/>
                    <a:pt x="483" y="1479"/>
                  </a:cubicBezTo>
                  <a:cubicBezTo>
                    <a:pt x="194" y="1832"/>
                    <a:pt x="1" y="2250"/>
                    <a:pt x="1" y="2668"/>
                  </a:cubicBezTo>
                  <a:cubicBezTo>
                    <a:pt x="1" y="2861"/>
                    <a:pt x="33" y="3022"/>
                    <a:pt x="129" y="3215"/>
                  </a:cubicBezTo>
                  <a:lnTo>
                    <a:pt x="129" y="3183"/>
                  </a:lnTo>
                  <a:cubicBezTo>
                    <a:pt x="258" y="3440"/>
                    <a:pt x="451" y="3633"/>
                    <a:pt x="708" y="3729"/>
                  </a:cubicBezTo>
                  <a:cubicBezTo>
                    <a:pt x="965" y="3858"/>
                    <a:pt x="1254" y="3890"/>
                    <a:pt x="1544" y="3890"/>
                  </a:cubicBezTo>
                  <a:cubicBezTo>
                    <a:pt x="2090" y="3890"/>
                    <a:pt x="2701" y="3729"/>
                    <a:pt x="3280" y="3440"/>
                  </a:cubicBezTo>
                  <a:cubicBezTo>
                    <a:pt x="3794" y="3150"/>
                    <a:pt x="4212" y="2829"/>
                    <a:pt x="4533" y="2443"/>
                  </a:cubicBezTo>
                  <a:cubicBezTo>
                    <a:pt x="4822" y="2058"/>
                    <a:pt x="5015" y="1640"/>
                    <a:pt x="5015" y="1254"/>
                  </a:cubicBezTo>
                  <a:cubicBezTo>
                    <a:pt x="5015" y="1061"/>
                    <a:pt x="4983" y="868"/>
                    <a:pt x="4887" y="707"/>
                  </a:cubicBezTo>
                  <a:cubicBezTo>
                    <a:pt x="4758" y="482"/>
                    <a:pt x="4565" y="290"/>
                    <a:pt x="4308" y="193"/>
                  </a:cubicBezTo>
                  <a:cubicBezTo>
                    <a:pt x="4051" y="65"/>
                    <a:pt x="376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3682;p64">
              <a:extLst>
                <a:ext uri="{FF2B5EF4-FFF2-40B4-BE49-F238E27FC236}">
                  <a16:creationId xmlns:a16="http://schemas.microsoft.com/office/drawing/2014/main" id="{EA164C98-A5AE-892D-933B-E4746FC88238}"/>
                </a:ext>
              </a:extLst>
            </p:cNvPr>
            <p:cNvSpPr/>
            <p:nvPr/>
          </p:nvSpPr>
          <p:spPr>
            <a:xfrm>
              <a:off x="2379550" y="3664725"/>
              <a:ext cx="13675" cy="457275"/>
            </a:xfrm>
            <a:custGeom>
              <a:avLst/>
              <a:gdLst/>
              <a:ahLst/>
              <a:cxnLst/>
              <a:rect l="l" t="t" r="r" b="b"/>
              <a:pathLst>
                <a:path w="547" h="18291" extrusionOk="0">
                  <a:moveTo>
                    <a:pt x="1" y="0"/>
                  </a:moveTo>
                  <a:lnTo>
                    <a:pt x="1" y="18290"/>
                  </a:lnTo>
                  <a:lnTo>
                    <a:pt x="547" y="1829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3683;p64">
              <a:extLst>
                <a:ext uri="{FF2B5EF4-FFF2-40B4-BE49-F238E27FC236}">
                  <a16:creationId xmlns:a16="http://schemas.microsoft.com/office/drawing/2014/main" id="{DDD55095-E711-7AE5-56D3-FB1E04688434}"/>
                </a:ext>
              </a:extLst>
            </p:cNvPr>
            <p:cNvSpPr/>
            <p:nvPr/>
          </p:nvSpPr>
          <p:spPr>
            <a:xfrm>
              <a:off x="2675275" y="4226450"/>
              <a:ext cx="12875" cy="229050"/>
            </a:xfrm>
            <a:custGeom>
              <a:avLst/>
              <a:gdLst/>
              <a:ahLst/>
              <a:cxnLst/>
              <a:rect l="l" t="t" r="r" b="b"/>
              <a:pathLst>
                <a:path w="515" h="9162" extrusionOk="0">
                  <a:moveTo>
                    <a:pt x="1" y="0"/>
                  </a:moveTo>
                  <a:lnTo>
                    <a:pt x="1" y="9161"/>
                  </a:lnTo>
                  <a:lnTo>
                    <a:pt x="515" y="9161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3684;p64">
              <a:extLst>
                <a:ext uri="{FF2B5EF4-FFF2-40B4-BE49-F238E27FC236}">
                  <a16:creationId xmlns:a16="http://schemas.microsoft.com/office/drawing/2014/main" id="{69799EBA-5057-FCA2-6EA2-ABCE1F6889F1}"/>
                </a:ext>
              </a:extLst>
            </p:cNvPr>
            <p:cNvSpPr/>
            <p:nvPr/>
          </p:nvSpPr>
          <p:spPr>
            <a:xfrm>
              <a:off x="2675275" y="3712925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1" y="1"/>
                  </a:moveTo>
                  <a:lnTo>
                    <a:pt x="1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3685;p64">
              <a:extLst>
                <a:ext uri="{FF2B5EF4-FFF2-40B4-BE49-F238E27FC236}">
                  <a16:creationId xmlns:a16="http://schemas.microsoft.com/office/drawing/2014/main" id="{276FCF79-0D45-9A0A-25E3-55CF70FF669B}"/>
                </a:ext>
              </a:extLst>
            </p:cNvPr>
            <p:cNvSpPr/>
            <p:nvPr/>
          </p:nvSpPr>
          <p:spPr>
            <a:xfrm>
              <a:off x="5312725" y="4017500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0" y="1"/>
                  </a:moveTo>
                  <a:lnTo>
                    <a:pt x="0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3686;p64">
              <a:extLst>
                <a:ext uri="{FF2B5EF4-FFF2-40B4-BE49-F238E27FC236}">
                  <a16:creationId xmlns:a16="http://schemas.microsoft.com/office/drawing/2014/main" id="{3AD4F1EA-1814-9C6E-4FE5-BC93DE1C0393}"/>
                </a:ext>
              </a:extLst>
            </p:cNvPr>
            <p:cNvSpPr/>
            <p:nvPr/>
          </p:nvSpPr>
          <p:spPr>
            <a:xfrm>
              <a:off x="5034675" y="3549000"/>
              <a:ext cx="13675" cy="1004525"/>
            </a:xfrm>
            <a:custGeom>
              <a:avLst/>
              <a:gdLst/>
              <a:ahLst/>
              <a:cxnLst/>
              <a:rect l="l" t="t" r="r" b="b"/>
              <a:pathLst>
                <a:path w="547" h="40181" extrusionOk="0">
                  <a:moveTo>
                    <a:pt x="1" y="0"/>
                  </a:moveTo>
                  <a:lnTo>
                    <a:pt x="1" y="40181"/>
                  </a:lnTo>
                  <a:lnTo>
                    <a:pt x="547" y="4018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3687;p64">
              <a:extLst>
                <a:ext uri="{FF2B5EF4-FFF2-40B4-BE49-F238E27FC236}">
                  <a16:creationId xmlns:a16="http://schemas.microsoft.com/office/drawing/2014/main" id="{E462596A-DF9E-2900-422E-5A31634677FB}"/>
                </a:ext>
              </a:extLst>
            </p:cNvPr>
            <p:cNvSpPr/>
            <p:nvPr/>
          </p:nvSpPr>
          <p:spPr>
            <a:xfrm>
              <a:off x="3883900" y="4445825"/>
              <a:ext cx="13700" cy="209775"/>
            </a:xfrm>
            <a:custGeom>
              <a:avLst/>
              <a:gdLst/>
              <a:ahLst/>
              <a:cxnLst/>
              <a:rect l="l" t="t" r="r" b="b"/>
              <a:pathLst>
                <a:path w="548" h="8391" extrusionOk="0">
                  <a:moveTo>
                    <a:pt x="1" y="1"/>
                  </a:moveTo>
                  <a:lnTo>
                    <a:pt x="1" y="8390"/>
                  </a:lnTo>
                  <a:lnTo>
                    <a:pt x="547" y="839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3688;p64">
              <a:extLst>
                <a:ext uri="{FF2B5EF4-FFF2-40B4-BE49-F238E27FC236}">
                  <a16:creationId xmlns:a16="http://schemas.microsoft.com/office/drawing/2014/main" id="{8F67A9F7-BBE4-3602-67FC-1946E4F14D88}"/>
                </a:ext>
              </a:extLst>
            </p:cNvPr>
            <p:cNvSpPr/>
            <p:nvPr/>
          </p:nvSpPr>
          <p:spPr>
            <a:xfrm>
              <a:off x="3005550" y="4067325"/>
              <a:ext cx="13700" cy="511925"/>
            </a:xfrm>
            <a:custGeom>
              <a:avLst/>
              <a:gdLst/>
              <a:ahLst/>
              <a:cxnLst/>
              <a:rect l="l" t="t" r="r" b="b"/>
              <a:pathLst>
                <a:path w="548" h="20477" extrusionOk="0">
                  <a:moveTo>
                    <a:pt x="1" y="1"/>
                  </a:moveTo>
                  <a:lnTo>
                    <a:pt x="1" y="20477"/>
                  </a:lnTo>
                  <a:lnTo>
                    <a:pt x="547" y="2047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3689;p64">
              <a:extLst>
                <a:ext uri="{FF2B5EF4-FFF2-40B4-BE49-F238E27FC236}">
                  <a16:creationId xmlns:a16="http://schemas.microsoft.com/office/drawing/2014/main" id="{E201E223-BDEF-FABD-47C9-25D922CF7F88}"/>
                </a:ext>
              </a:extLst>
            </p:cNvPr>
            <p:cNvSpPr/>
            <p:nvPr/>
          </p:nvSpPr>
          <p:spPr>
            <a:xfrm>
              <a:off x="4566975" y="4538250"/>
              <a:ext cx="13675" cy="103675"/>
            </a:xfrm>
            <a:custGeom>
              <a:avLst/>
              <a:gdLst/>
              <a:ahLst/>
              <a:cxnLst/>
              <a:rect l="l" t="t" r="r" b="b"/>
              <a:pathLst>
                <a:path w="547" h="4147" extrusionOk="0">
                  <a:moveTo>
                    <a:pt x="1" y="0"/>
                  </a:moveTo>
                  <a:lnTo>
                    <a:pt x="1" y="4147"/>
                  </a:lnTo>
                  <a:lnTo>
                    <a:pt x="547" y="41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3690;p64">
              <a:extLst>
                <a:ext uri="{FF2B5EF4-FFF2-40B4-BE49-F238E27FC236}">
                  <a16:creationId xmlns:a16="http://schemas.microsoft.com/office/drawing/2014/main" id="{507D965B-1AA1-EB13-21A2-73FE17DBECCF}"/>
                </a:ext>
              </a:extLst>
            </p:cNvPr>
            <p:cNvSpPr/>
            <p:nvPr/>
          </p:nvSpPr>
          <p:spPr>
            <a:xfrm>
              <a:off x="4566975" y="4294750"/>
              <a:ext cx="13675" cy="211375"/>
            </a:xfrm>
            <a:custGeom>
              <a:avLst/>
              <a:gdLst/>
              <a:ahLst/>
              <a:cxnLst/>
              <a:rect l="l" t="t" r="r" b="b"/>
              <a:pathLst>
                <a:path w="547" h="8455" extrusionOk="0">
                  <a:moveTo>
                    <a:pt x="1" y="0"/>
                  </a:moveTo>
                  <a:lnTo>
                    <a:pt x="1" y="8454"/>
                  </a:lnTo>
                  <a:lnTo>
                    <a:pt x="547" y="8454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3691;p64">
              <a:extLst>
                <a:ext uri="{FF2B5EF4-FFF2-40B4-BE49-F238E27FC236}">
                  <a16:creationId xmlns:a16="http://schemas.microsoft.com/office/drawing/2014/main" id="{E81F8867-2579-0B1D-B441-CE96E20BFF63}"/>
                </a:ext>
              </a:extLst>
            </p:cNvPr>
            <p:cNvSpPr/>
            <p:nvPr/>
          </p:nvSpPr>
          <p:spPr>
            <a:xfrm>
              <a:off x="3883900" y="4236075"/>
              <a:ext cx="13700" cy="114150"/>
            </a:xfrm>
            <a:custGeom>
              <a:avLst/>
              <a:gdLst/>
              <a:ahLst/>
              <a:cxnLst/>
              <a:rect l="l" t="t" r="r" b="b"/>
              <a:pathLst>
                <a:path w="548" h="4566" extrusionOk="0">
                  <a:moveTo>
                    <a:pt x="1" y="1"/>
                  </a:moveTo>
                  <a:lnTo>
                    <a:pt x="1" y="4565"/>
                  </a:lnTo>
                  <a:lnTo>
                    <a:pt x="547" y="4565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3692;p64">
              <a:extLst>
                <a:ext uri="{FF2B5EF4-FFF2-40B4-BE49-F238E27FC236}">
                  <a16:creationId xmlns:a16="http://schemas.microsoft.com/office/drawing/2014/main" id="{4E55E6F2-D784-94FC-44EF-F1E62556DE97}"/>
                </a:ext>
              </a:extLst>
            </p:cNvPr>
            <p:cNvSpPr/>
            <p:nvPr/>
          </p:nvSpPr>
          <p:spPr>
            <a:xfrm>
              <a:off x="5312725" y="3703300"/>
              <a:ext cx="12875" cy="208950"/>
            </a:xfrm>
            <a:custGeom>
              <a:avLst/>
              <a:gdLst/>
              <a:ahLst/>
              <a:cxnLst/>
              <a:rect l="l" t="t" r="r" b="b"/>
              <a:pathLst>
                <a:path w="515" h="8358" extrusionOk="0">
                  <a:moveTo>
                    <a:pt x="0" y="0"/>
                  </a:moveTo>
                  <a:lnTo>
                    <a:pt x="0" y="8358"/>
                  </a:lnTo>
                  <a:lnTo>
                    <a:pt x="515" y="835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3693;p64">
              <a:extLst>
                <a:ext uri="{FF2B5EF4-FFF2-40B4-BE49-F238E27FC236}">
                  <a16:creationId xmlns:a16="http://schemas.microsoft.com/office/drawing/2014/main" id="{653C84CE-E0E6-7238-BF23-E49195927170}"/>
                </a:ext>
              </a:extLst>
            </p:cNvPr>
            <p:cNvSpPr/>
            <p:nvPr/>
          </p:nvSpPr>
          <p:spPr>
            <a:xfrm>
              <a:off x="5578725" y="3255675"/>
              <a:ext cx="13675" cy="1019000"/>
            </a:xfrm>
            <a:custGeom>
              <a:avLst/>
              <a:gdLst/>
              <a:ahLst/>
              <a:cxnLst/>
              <a:rect l="l" t="t" r="r" b="b"/>
              <a:pathLst>
                <a:path w="547" h="40760" extrusionOk="0">
                  <a:moveTo>
                    <a:pt x="0" y="1"/>
                  </a:moveTo>
                  <a:lnTo>
                    <a:pt x="0" y="40760"/>
                  </a:lnTo>
                  <a:lnTo>
                    <a:pt x="547" y="4076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3694;p64">
              <a:extLst>
                <a:ext uri="{FF2B5EF4-FFF2-40B4-BE49-F238E27FC236}">
                  <a16:creationId xmlns:a16="http://schemas.microsoft.com/office/drawing/2014/main" id="{60F1BC52-6C2D-FB3B-C9DA-BE7AFE06DFDA}"/>
                </a:ext>
              </a:extLst>
            </p:cNvPr>
            <p:cNvSpPr/>
            <p:nvPr/>
          </p:nvSpPr>
          <p:spPr>
            <a:xfrm>
              <a:off x="2379550" y="3351300"/>
              <a:ext cx="13675" cy="246750"/>
            </a:xfrm>
            <a:custGeom>
              <a:avLst/>
              <a:gdLst/>
              <a:ahLst/>
              <a:cxnLst/>
              <a:rect l="l" t="t" r="r" b="b"/>
              <a:pathLst>
                <a:path w="547" h="9870" extrusionOk="0">
                  <a:moveTo>
                    <a:pt x="1" y="1"/>
                  </a:moveTo>
                  <a:lnTo>
                    <a:pt x="1" y="9869"/>
                  </a:lnTo>
                  <a:lnTo>
                    <a:pt x="547" y="9869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3695;p64">
              <a:extLst>
                <a:ext uri="{FF2B5EF4-FFF2-40B4-BE49-F238E27FC236}">
                  <a16:creationId xmlns:a16="http://schemas.microsoft.com/office/drawing/2014/main" id="{EFB1DAA2-2481-4598-08B5-CED258B59737}"/>
                </a:ext>
              </a:extLst>
            </p:cNvPr>
            <p:cNvSpPr/>
            <p:nvPr/>
          </p:nvSpPr>
          <p:spPr>
            <a:xfrm>
              <a:off x="4804850" y="284745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3696;p64">
              <a:extLst>
                <a:ext uri="{FF2B5EF4-FFF2-40B4-BE49-F238E27FC236}">
                  <a16:creationId xmlns:a16="http://schemas.microsoft.com/office/drawing/2014/main" id="{989157AF-EC30-1169-A2E5-FB79CB5E3725}"/>
                </a:ext>
              </a:extLst>
            </p:cNvPr>
            <p:cNvSpPr/>
            <p:nvPr/>
          </p:nvSpPr>
          <p:spPr>
            <a:xfrm>
              <a:off x="4797600" y="28402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3697;p64">
              <a:extLst>
                <a:ext uri="{FF2B5EF4-FFF2-40B4-BE49-F238E27FC236}">
                  <a16:creationId xmlns:a16="http://schemas.microsoft.com/office/drawing/2014/main" id="{C3E99EA1-45F1-E2C2-C016-BF83185FCD5E}"/>
                </a:ext>
              </a:extLst>
            </p:cNvPr>
            <p:cNvSpPr/>
            <p:nvPr/>
          </p:nvSpPr>
          <p:spPr>
            <a:xfrm>
              <a:off x="3151025" y="1597825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0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3698;p64">
              <a:extLst>
                <a:ext uri="{FF2B5EF4-FFF2-40B4-BE49-F238E27FC236}">
                  <a16:creationId xmlns:a16="http://schemas.microsoft.com/office/drawing/2014/main" id="{B7F57603-BA01-7B92-99DC-60C6B37C7F19}"/>
                </a:ext>
              </a:extLst>
            </p:cNvPr>
            <p:cNvSpPr/>
            <p:nvPr/>
          </p:nvSpPr>
          <p:spPr>
            <a:xfrm>
              <a:off x="3143775" y="15914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498"/>
                  </a:lnTo>
                  <a:lnTo>
                    <a:pt x="547" y="1449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3699;p64">
              <a:extLst>
                <a:ext uri="{FF2B5EF4-FFF2-40B4-BE49-F238E27FC236}">
                  <a16:creationId xmlns:a16="http://schemas.microsoft.com/office/drawing/2014/main" id="{75F5243D-5640-E4BA-4CFC-F8A2FD6C5C72}"/>
                </a:ext>
              </a:extLst>
            </p:cNvPr>
            <p:cNvSpPr/>
            <p:nvPr/>
          </p:nvSpPr>
          <p:spPr>
            <a:xfrm>
              <a:off x="480485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3700;p64">
              <a:extLst>
                <a:ext uri="{FF2B5EF4-FFF2-40B4-BE49-F238E27FC236}">
                  <a16:creationId xmlns:a16="http://schemas.microsoft.com/office/drawing/2014/main" id="{C4210BA0-94F8-0B68-0A05-49E73FD8F375}"/>
                </a:ext>
              </a:extLst>
            </p:cNvPr>
            <p:cNvSpPr/>
            <p:nvPr/>
          </p:nvSpPr>
          <p:spPr>
            <a:xfrm>
              <a:off x="4797600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3701;p64">
              <a:extLst>
                <a:ext uri="{FF2B5EF4-FFF2-40B4-BE49-F238E27FC236}">
                  <a16:creationId xmlns:a16="http://schemas.microsoft.com/office/drawing/2014/main" id="{3B94B1C5-CE7A-3BA5-EDA8-DD2869C3638D}"/>
                </a:ext>
              </a:extLst>
            </p:cNvPr>
            <p:cNvSpPr/>
            <p:nvPr/>
          </p:nvSpPr>
          <p:spPr>
            <a:xfrm>
              <a:off x="310280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3702;p64">
              <a:extLst>
                <a:ext uri="{FF2B5EF4-FFF2-40B4-BE49-F238E27FC236}">
                  <a16:creationId xmlns:a16="http://schemas.microsoft.com/office/drawing/2014/main" id="{89D6583A-89B4-FE28-6F34-4B46212C5E20}"/>
                </a:ext>
              </a:extLst>
            </p:cNvPr>
            <p:cNvSpPr/>
            <p:nvPr/>
          </p:nvSpPr>
          <p:spPr>
            <a:xfrm>
              <a:off x="3095575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3703;p64">
              <a:extLst>
                <a:ext uri="{FF2B5EF4-FFF2-40B4-BE49-F238E27FC236}">
                  <a16:creationId xmlns:a16="http://schemas.microsoft.com/office/drawing/2014/main" id="{A8330D05-7536-F531-AF36-FA0407A1FF8B}"/>
                </a:ext>
              </a:extLst>
            </p:cNvPr>
            <p:cNvSpPr/>
            <p:nvPr/>
          </p:nvSpPr>
          <p:spPr>
            <a:xfrm>
              <a:off x="3093150" y="1874275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3704;p64">
              <a:extLst>
                <a:ext uri="{FF2B5EF4-FFF2-40B4-BE49-F238E27FC236}">
                  <a16:creationId xmlns:a16="http://schemas.microsoft.com/office/drawing/2014/main" id="{4A42F2F5-6829-F4AC-A061-FA8C8E287182}"/>
                </a:ext>
              </a:extLst>
            </p:cNvPr>
            <p:cNvSpPr/>
            <p:nvPr/>
          </p:nvSpPr>
          <p:spPr>
            <a:xfrm>
              <a:off x="308672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15" y="6751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6" y="7266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3705;p64">
              <a:extLst>
                <a:ext uri="{FF2B5EF4-FFF2-40B4-BE49-F238E27FC236}">
                  <a16:creationId xmlns:a16="http://schemas.microsoft.com/office/drawing/2014/main" id="{048AF5D5-237C-68FB-CE57-1C6771A7CF99}"/>
                </a:ext>
              </a:extLst>
            </p:cNvPr>
            <p:cNvSpPr/>
            <p:nvPr/>
          </p:nvSpPr>
          <p:spPr>
            <a:xfrm>
              <a:off x="3093150" y="334970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1"/>
                  </a:moveTo>
                  <a:lnTo>
                    <a:pt x="1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3706;p64">
              <a:extLst>
                <a:ext uri="{FF2B5EF4-FFF2-40B4-BE49-F238E27FC236}">
                  <a16:creationId xmlns:a16="http://schemas.microsoft.com/office/drawing/2014/main" id="{A2A33F16-3D1A-8BE9-82A5-917826472322}"/>
                </a:ext>
              </a:extLst>
            </p:cNvPr>
            <p:cNvSpPr/>
            <p:nvPr/>
          </p:nvSpPr>
          <p:spPr>
            <a:xfrm>
              <a:off x="308672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6976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3707;p64">
              <a:extLst>
                <a:ext uri="{FF2B5EF4-FFF2-40B4-BE49-F238E27FC236}">
                  <a16:creationId xmlns:a16="http://schemas.microsoft.com/office/drawing/2014/main" id="{D28CC829-5F7B-6598-1EA3-AD15F6837B7F}"/>
                </a:ext>
              </a:extLst>
            </p:cNvPr>
            <p:cNvSpPr/>
            <p:nvPr/>
          </p:nvSpPr>
          <p:spPr>
            <a:xfrm>
              <a:off x="3093150" y="284665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3708;p64">
              <a:extLst>
                <a:ext uri="{FF2B5EF4-FFF2-40B4-BE49-F238E27FC236}">
                  <a16:creationId xmlns:a16="http://schemas.microsoft.com/office/drawing/2014/main" id="{1E61557C-AA80-7596-41C2-08DB330FD214}"/>
                </a:ext>
              </a:extLst>
            </p:cNvPr>
            <p:cNvSpPr/>
            <p:nvPr/>
          </p:nvSpPr>
          <p:spPr>
            <a:xfrm>
              <a:off x="3086725" y="28394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3709;p64">
              <a:extLst>
                <a:ext uri="{FF2B5EF4-FFF2-40B4-BE49-F238E27FC236}">
                  <a16:creationId xmlns:a16="http://schemas.microsoft.com/office/drawing/2014/main" id="{028EC95E-CB13-5B64-ED45-59BC31B81B58}"/>
                </a:ext>
              </a:extLst>
            </p:cNvPr>
            <p:cNvSpPr/>
            <p:nvPr/>
          </p:nvSpPr>
          <p:spPr>
            <a:xfrm>
              <a:off x="4820925" y="1874275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3710;p64">
              <a:extLst>
                <a:ext uri="{FF2B5EF4-FFF2-40B4-BE49-F238E27FC236}">
                  <a16:creationId xmlns:a16="http://schemas.microsoft.com/office/drawing/2014/main" id="{5070F412-B7E7-2911-52B6-5AB6B986B551}"/>
                </a:ext>
              </a:extLst>
            </p:cNvPr>
            <p:cNvSpPr/>
            <p:nvPr/>
          </p:nvSpPr>
          <p:spPr>
            <a:xfrm>
              <a:off x="481367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3711;p64">
              <a:extLst>
                <a:ext uri="{FF2B5EF4-FFF2-40B4-BE49-F238E27FC236}">
                  <a16:creationId xmlns:a16="http://schemas.microsoft.com/office/drawing/2014/main" id="{8173F06D-AC65-53EB-7580-8EFC92700E07}"/>
                </a:ext>
              </a:extLst>
            </p:cNvPr>
            <p:cNvSpPr/>
            <p:nvPr/>
          </p:nvSpPr>
          <p:spPr>
            <a:xfrm>
              <a:off x="4820925" y="33497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3712;p64">
              <a:extLst>
                <a:ext uri="{FF2B5EF4-FFF2-40B4-BE49-F238E27FC236}">
                  <a16:creationId xmlns:a16="http://schemas.microsoft.com/office/drawing/2014/main" id="{8449ED9C-14F9-2B61-D12B-75750DA0620B}"/>
                </a:ext>
              </a:extLst>
            </p:cNvPr>
            <p:cNvSpPr/>
            <p:nvPr/>
          </p:nvSpPr>
          <p:spPr>
            <a:xfrm>
              <a:off x="481367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19"/>
                  </a:lnTo>
                  <a:lnTo>
                    <a:pt x="547" y="671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6976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3713;p64">
              <a:extLst>
                <a:ext uri="{FF2B5EF4-FFF2-40B4-BE49-F238E27FC236}">
                  <a16:creationId xmlns:a16="http://schemas.microsoft.com/office/drawing/2014/main" id="{03A84831-7DFE-69D0-4A2E-D89F64770DB4}"/>
                </a:ext>
              </a:extLst>
            </p:cNvPr>
            <p:cNvSpPr/>
            <p:nvPr/>
          </p:nvSpPr>
          <p:spPr>
            <a:xfrm>
              <a:off x="3093150" y="2358850"/>
              <a:ext cx="63525" cy="168775"/>
            </a:xfrm>
            <a:custGeom>
              <a:avLst/>
              <a:gdLst/>
              <a:ahLst/>
              <a:cxnLst/>
              <a:rect l="l" t="t" r="r" b="b"/>
              <a:pathLst>
                <a:path w="2541" h="6751" extrusionOk="0">
                  <a:moveTo>
                    <a:pt x="1" y="0"/>
                  </a:moveTo>
                  <a:lnTo>
                    <a:pt x="1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3714;p64">
              <a:extLst>
                <a:ext uri="{FF2B5EF4-FFF2-40B4-BE49-F238E27FC236}">
                  <a16:creationId xmlns:a16="http://schemas.microsoft.com/office/drawing/2014/main" id="{19BD6805-49CB-A2D1-EAB7-86569DFC5CA6}"/>
                </a:ext>
              </a:extLst>
            </p:cNvPr>
            <p:cNvSpPr/>
            <p:nvPr/>
          </p:nvSpPr>
          <p:spPr>
            <a:xfrm>
              <a:off x="308672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40" y="547"/>
                  </a:moveTo>
                  <a:lnTo>
                    <a:pt x="2540" y="6718"/>
                  </a:lnTo>
                  <a:lnTo>
                    <a:pt x="515" y="6718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3715;p64">
              <a:extLst>
                <a:ext uri="{FF2B5EF4-FFF2-40B4-BE49-F238E27FC236}">
                  <a16:creationId xmlns:a16="http://schemas.microsoft.com/office/drawing/2014/main" id="{574864BB-620D-E0D3-4F79-2F5A7D2D3689}"/>
                </a:ext>
              </a:extLst>
            </p:cNvPr>
            <p:cNvSpPr/>
            <p:nvPr/>
          </p:nvSpPr>
          <p:spPr>
            <a:xfrm>
              <a:off x="4820925" y="2358850"/>
              <a:ext cx="63500" cy="168775"/>
            </a:xfrm>
            <a:custGeom>
              <a:avLst/>
              <a:gdLst/>
              <a:ahLst/>
              <a:cxnLst/>
              <a:rect l="l" t="t" r="r" b="b"/>
              <a:pathLst>
                <a:path w="2540" h="6751" extrusionOk="0">
                  <a:moveTo>
                    <a:pt x="0" y="0"/>
                  </a:moveTo>
                  <a:lnTo>
                    <a:pt x="0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3716;p64">
              <a:extLst>
                <a:ext uri="{FF2B5EF4-FFF2-40B4-BE49-F238E27FC236}">
                  <a16:creationId xmlns:a16="http://schemas.microsoft.com/office/drawing/2014/main" id="{6059F95B-7BBD-693C-C512-BEE833A61821}"/>
                </a:ext>
              </a:extLst>
            </p:cNvPr>
            <p:cNvSpPr/>
            <p:nvPr/>
          </p:nvSpPr>
          <p:spPr>
            <a:xfrm>
              <a:off x="481367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72" y="547"/>
                  </a:moveTo>
                  <a:lnTo>
                    <a:pt x="2572" y="6718"/>
                  </a:lnTo>
                  <a:lnTo>
                    <a:pt x="547" y="671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3717;p64">
              <a:extLst>
                <a:ext uri="{FF2B5EF4-FFF2-40B4-BE49-F238E27FC236}">
                  <a16:creationId xmlns:a16="http://schemas.microsoft.com/office/drawing/2014/main" id="{63653297-D90D-F4D6-E1B9-1FE94BD7907A}"/>
                </a:ext>
              </a:extLst>
            </p:cNvPr>
            <p:cNvSpPr/>
            <p:nvPr/>
          </p:nvSpPr>
          <p:spPr>
            <a:xfrm>
              <a:off x="3151025" y="1781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3718;p64">
              <a:extLst>
                <a:ext uri="{FF2B5EF4-FFF2-40B4-BE49-F238E27FC236}">
                  <a16:creationId xmlns:a16="http://schemas.microsoft.com/office/drawing/2014/main" id="{4DA1A75B-9A1A-2462-DF7E-012D4E5B557D}"/>
                </a:ext>
              </a:extLst>
            </p:cNvPr>
            <p:cNvSpPr/>
            <p:nvPr/>
          </p:nvSpPr>
          <p:spPr>
            <a:xfrm>
              <a:off x="3143775" y="1773825"/>
              <a:ext cx="1688425" cy="376900"/>
            </a:xfrm>
            <a:custGeom>
              <a:avLst/>
              <a:gdLst/>
              <a:ahLst/>
              <a:cxnLst/>
              <a:rect l="l" t="t" r="r" b="b"/>
              <a:pathLst>
                <a:path w="67537" h="15076" extrusionOk="0">
                  <a:moveTo>
                    <a:pt x="66990" y="547"/>
                  </a:moveTo>
                  <a:lnTo>
                    <a:pt x="66990" y="14529"/>
                  </a:lnTo>
                  <a:lnTo>
                    <a:pt x="547" y="1452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76"/>
                  </a:lnTo>
                  <a:lnTo>
                    <a:pt x="67536" y="15076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3719;p64">
              <a:extLst>
                <a:ext uri="{FF2B5EF4-FFF2-40B4-BE49-F238E27FC236}">
                  <a16:creationId xmlns:a16="http://schemas.microsoft.com/office/drawing/2014/main" id="{B6B0D130-6E8F-2D22-F343-B1A054F107E4}"/>
                </a:ext>
              </a:extLst>
            </p:cNvPr>
            <p:cNvSpPr/>
            <p:nvPr/>
          </p:nvSpPr>
          <p:spPr>
            <a:xfrm>
              <a:off x="350540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3720;p64">
              <a:extLst>
                <a:ext uri="{FF2B5EF4-FFF2-40B4-BE49-F238E27FC236}">
                  <a16:creationId xmlns:a16="http://schemas.microsoft.com/office/drawing/2014/main" id="{93131125-7A7D-5E5B-8AE0-27697EC35C3D}"/>
                </a:ext>
              </a:extLst>
            </p:cNvPr>
            <p:cNvSpPr/>
            <p:nvPr/>
          </p:nvSpPr>
          <p:spPr>
            <a:xfrm>
              <a:off x="3498175" y="1867025"/>
              <a:ext cx="109325" cy="190500"/>
            </a:xfrm>
            <a:custGeom>
              <a:avLst/>
              <a:gdLst/>
              <a:ahLst/>
              <a:cxnLst/>
              <a:rect l="l" t="t" r="r" b="b"/>
              <a:pathLst>
                <a:path w="4373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3721;p64">
              <a:extLst>
                <a:ext uri="{FF2B5EF4-FFF2-40B4-BE49-F238E27FC236}">
                  <a16:creationId xmlns:a16="http://schemas.microsoft.com/office/drawing/2014/main" id="{561BBCE3-FC33-8FBD-B507-41260FAF4A21}"/>
                </a:ext>
              </a:extLst>
            </p:cNvPr>
            <p:cNvSpPr/>
            <p:nvPr/>
          </p:nvSpPr>
          <p:spPr>
            <a:xfrm>
              <a:off x="335835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3722;p64">
              <a:extLst>
                <a:ext uri="{FF2B5EF4-FFF2-40B4-BE49-F238E27FC236}">
                  <a16:creationId xmlns:a16="http://schemas.microsoft.com/office/drawing/2014/main" id="{47ED7609-56AB-BCD4-BFD5-F098EB734D43}"/>
                </a:ext>
              </a:extLst>
            </p:cNvPr>
            <p:cNvSpPr/>
            <p:nvPr/>
          </p:nvSpPr>
          <p:spPr>
            <a:xfrm>
              <a:off x="3351925" y="1867025"/>
              <a:ext cx="108500" cy="190500"/>
            </a:xfrm>
            <a:custGeom>
              <a:avLst/>
              <a:gdLst/>
              <a:ahLst/>
              <a:cxnLst/>
              <a:rect l="l" t="t" r="r" b="b"/>
              <a:pathLst>
                <a:path w="4340" h="7620" extrusionOk="0">
                  <a:moveTo>
                    <a:pt x="3825" y="515"/>
                  </a:moveTo>
                  <a:lnTo>
                    <a:pt x="3825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3723;p64">
              <a:extLst>
                <a:ext uri="{FF2B5EF4-FFF2-40B4-BE49-F238E27FC236}">
                  <a16:creationId xmlns:a16="http://schemas.microsoft.com/office/drawing/2014/main" id="{A9AAFE59-E261-1C68-E759-7A0D0AFEFED3}"/>
                </a:ext>
              </a:extLst>
            </p:cNvPr>
            <p:cNvSpPr/>
            <p:nvPr/>
          </p:nvSpPr>
          <p:spPr>
            <a:xfrm>
              <a:off x="3231375" y="1873475"/>
              <a:ext cx="76375" cy="177600"/>
            </a:xfrm>
            <a:custGeom>
              <a:avLst/>
              <a:gdLst/>
              <a:ahLst/>
              <a:cxnLst/>
              <a:rect l="l" t="t" r="r" b="b"/>
              <a:pathLst>
                <a:path w="3055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3724;p64">
              <a:extLst>
                <a:ext uri="{FF2B5EF4-FFF2-40B4-BE49-F238E27FC236}">
                  <a16:creationId xmlns:a16="http://schemas.microsoft.com/office/drawing/2014/main" id="{61791308-A131-8936-5CFA-FED842322A40}"/>
                </a:ext>
              </a:extLst>
            </p:cNvPr>
            <p:cNvSpPr/>
            <p:nvPr/>
          </p:nvSpPr>
          <p:spPr>
            <a:xfrm>
              <a:off x="3224950" y="1867025"/>
              <a:ext cx="89225" cy="190500"/>
            </a:xfrm>
            <a:custGeom>
              <a:avLst/>
              <a:gdLst/>
              <a:ahLst/>
              <a:cxnLst/>
              <a:rect l="l" t="t" r="r" b="b"/>
              <a:pathLst>
                <a:path w="3569" h="7620" extrusionOk="0">
                  <a:moveTo>
                    <a:pt x="3022" y="515"/>
                  </a:moveTo>
                  <a:lnTo>
                    <a:pt x="3022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3725;p64">
              <a:extLst>
                <a:ext uri="{FF2B5EF4-FFF2-40B4-BE49-F238E27FC236}">
                  <a16:creationId xmlns:a16="http://schemas.microsoft.com/office/drawing/2014/main" id="{E0A6758F-2B9F-B33C-0623-85C1249A9420}"/>
                </a:ext>
              </a:extLst>
            </p:cNvPr>
            <p:cNvSpPr/>
            <p:nvPr/>
          </p:nvSpPr>
          <p:spPr>
            <a:xfrm>
              <a:off x="3651675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3726;p64">
              <a:extLst>
                <a:ext uri="{FF2B5EF4-FFF2-40B4-BE49-F238E27FC236}">
                  <a16:creationId xmlns:a16="http://schemas.microsoft.com/office/drawing/2014/main" id="{ADD0AF36-2F9A-724B-F32F-19C08C572D2E}"/>
                </a:ext>
              </a:extLst>
            </p:cNvPr>
            <p:cNvSpPr/>
            <p:nvPr/>
          </p:nvSpPr>
          <p:spPr>
            <a:xfrm>
              <a:off x="3645225" y="1867025"/>
              <a:ext cx="108525" cy="190500"/>
            </a:xfrm>
            <a:custGeom>
              <a:avLst/>
              <a:gdLst/>
              <a:ahLst/>
              <a:cxnLst/>
              <a:rect l="l" t="t" r="r" b="b"/>
              <a:pathLst>
                <a:path w="4341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1" y="1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3727;p64">
              <a:extLst>
                <a:ext uri="{FF2B5EF4-FFF2-40B4-BE49-F238E27FC236}">
                  <a16:creationId xmlns:a16="http://schemas.microsoft.com/office/drawing/2014/main" id="{4A5F3A65-A5CE-92BB-A163-B3B7A515888D}"/>
                </a:ext>
              </a:extLst>
            </p:cNvPr>
            <p:cNvSpPr/>
            <p:nvPr/>
          </p:nvSpPr>
          <p:spPr>
            <a:xfrm>
              <a:off x="3797925" y="1873475"/>
              <a:ext cx="587450" cy="177600"/>
            </a:xfrm>
            <a:custGeom>
              <a:avLst/>
              <a:gdLst/>
              <a:ahLst/>
              <a:cxnLst/>
              <a:rect l="l" t="t" r="r" b="b"/>
              <a:pathLst>
                <a:path w="23498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3728;p64">
              <a:extLst>
                <a:ext uri="{FF2B5EF4-FFF2-40B4-BE49-F238E27FC236}">
                  <a16:creationId xmlns:a16="http://schemas.microsoft.com/office/drawing/2014/main" id="{952EA25A-8BA1-C758-3C1C-0C19AAD1910C}"/>
                </a:ext>
              </a:extLst>
            </p:cNvPr>
            <p:cNvSpPr/>
            <p:nvPr/>
          </p:nvSpPr>
          <p:spPr>
            <a:xfrm>
              <a:off x="3791500" y="1867025"/>
              <a:ext cx="600325" cy="190500"/>
            </a:xfrm>
            <a:custGeom>
              <a:avLst/>
              <a:gdLst/>
              <a:ahLst/>
              <a:cxnLst/>
              <a:rect l="l" t="t" r="r" b="b"/>
              <a:pathLst>
                <a:path w="24013" h="7620" extrusionOk="0">
                  <a:moveTo>
                    <a:pt x="23498" y="515"/>
                  </a:moveTo>
                  <a:lnTo>
                    <a:pt x="23498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3729;p64">
              <a:extLst>
                <a:ext uri="{FF2B5EF4-FFF2-40B4-BE49-F238E27FC236}">
                  <a16:creationId xmlns:a16="http://schemas.microsoft.com/office/drawing/2014/main" id="{8D670B43-A671-C0AA-5458-80F9BAE022A1}"/>
                </a:ext>
              </a:extLst>
            </p:cNvPr>
            <p:cNvSpPr/>
            <p:nvPr/>
          </p:nvSpPr>
          <p:spPr>
            <a:xfrm>
              <a:off x="44970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97"/>
                    <a:pt x="805" y="3601"/>
                    <a:pt x="1801" y="3601"/>
                  </a:cubicBezTo>
                  <a:cubicBezTo>
                    <a:pt x="2765" y="3601"/>
                    <a:pt x="3569" y="2797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3730;p64">
              <a:extLst>
                <a:ext uri="{FF2B5EF4-FFF2-40B4-BE49-F238E27FC236}">
                  <a16:creationId xmlns:a16="http://schemas.microsoft.com/office/drawing/2014/main" id="{8FB15CAF-78BD-9EDF-1039-538ED95B42EB}"/>
                </a:ext>
              </a:extLst>
            </p:cNvPr>
            <p:cNvSpPr/>
            <p:nvPr/>
          </p:nvSpPr>
          <p:spPr>
            <a:xfrm>
              <a:off x="4490625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8"/>
                  </a:cubicBezTo>
                  <a:cubicBezTo>
                    <a:pt x="515" y="1222"/>
                    <a:pt x="1190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3731;p64">
              <a:extLst>
                <a:ext uri="{FF2B5EF4-FFF2-40B4-BE49-F238E27FC236}">
                  <a16:creationId xmlns:a16="http://schemas.microsoft.com/office/drawing/2014/main" id="{420319F7-B245-D257-092F-30BD91E72F0F}"/>
                </a:ext>
              </a:extLst>
            </p:cNvPr>
            <p:cNvSpPr/>
            <p:nvPr/>
          </p:nvSpPr>
          <p:spPr>
            <a:xfrm>
              <a:off x="46722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1" y="3601"/>
                  </a:cubicBezTo>
                  <a:cubicBezTo>
                    <a:pt x="2797" y="3601"/>
                    <a:pt x="3568" y="2797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3732;p64">
              <a:extLst>
                <a:ext uri="{FF2B5EF4-FFF2-40B4-BE49-F238E27FC236}">
                  <a16:creationId xmlns:a16="http://schemas.microsoft.com/office/drawing/2014/main" id="{81DE5254-6197-9153-0E8F-AB40A8DFD23B}"/>
                </a:ext>
              </a:extLst>
            </p:cNvPr>
            <p:cNvSpPr/>
            <p:nvPr/>
          </p:nvSpPr>
          <p:spPr>
            <a:xfrm>
              <a:off x="4665825" y="1903200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47"/>
                  </a:moveTo>
                  <a:cubicBezTo>
                    <a:pt x="2893" y="547"/>
                    <a:pt x="3568" y="1222"/>
                    <a:pt x="3568" y="2058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33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3733;p64">
              <a:extLst>
                <a:ext uri="{FF2B5EF4-FFF2-40B4-BE49-F238E27FC236}">
                  <a16:creationId xmlns:a16="http://schemas.microsoft.com/office/drawing/2014/main" id="{D5210911-0DAF-A94B-11DC-2EDAD853A2A3}"/>
                </a:ext>
              </a:extLst>
            </p:cNvPr>
            <p:cNvSpPr/>
            <p:nvPr/>
          </p:nvSpPr>
          <p:spPr>
            <a:xfrm>
              <a:off x="423590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0" y="3601"/>
                  </a:cubicBezTo>
                  <a:cubicBezTo>
                    <a:pt x="2764" y="3601"/>
                    <a:pt x="3568" y="2797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3734;p64">
              <a:extLst>
                <a:ext uri="{FF2B5EF4-FFF2-40B4-BE49-F238E27FC236}">
                  <a16:creationId xmlns:a16="http://schemas.microsoft.com/office/drawing/2014/main" id="{B8378E01-2AAB-1DA6-2302-A6A2D38310B8}"/>
                </a:ext>
              </a:extLst>
            </p:cNvPr>
            <p:cNvSpPr/>
            <p:nvPr/>
          </p:nvSpPr>
          <p:spPr>
            <a:xfrm>
              <a:off x="4229450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3735;p64">
              <a:extLst>
                <a:ext uri="{FF2B5EF4-FFF2-40B4-BE49-F238E27FC236}">
                  <a16:creationId xmlns:a16="http://schemas.microsoft.com/office/drawing/2014/main" id="{5B427DCD-A1E9-D756-DDC5-2B335CF5B03D}"/>
                </a:ext>
              </a:extLst>
            </p:cNvPr>
            <p:cNvSpPr/>
            <p:nvPr/>
          </p:nvSpPr>
          <p:spPr>
            <a:xfrm>
              <a:off x="3214500" y="2143475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3736;p64">
              <a:extLst>
                <a:ext uri="{FF2B5EF4-FFF2-40B4-BE49-F238E27FC236}">
                  <a16:creationId xmlns:a16="http://schemas.microsoft.com/office/drawing/2014/main" id="{144B8CDE-772E-67E5-28B4-768170CACA1B}"/>
                </a:ext>
              </a:extLst>
            </p:cNvPr>
            <p:cNvSpPr/>
            <p:nvPr/>
          </p:nvSpPr>
          <p:spPr>
            <a:xfrm>
              <a:off x="3207275" y="2137050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47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3737;p64">
              <a:extLst>
                <a:ext uri="{FF2B5EF4-FFF2-40B4-BE49-F238E27FC236}">
                  <a16:creationId xmlns:a16="http://schemas.microsoft.com/office/drawing/2014/main" id="{65C87A26-5CAD-3485-AAF5-5278F2F69DB6}"/>
                </a:ext>
              </a:extLst>
            </p:cNvPr>
            <p:cNvSpPr/>
            <p:nvPr/>
          </p:nvSpPr>
          <p:spPr>
            <a:xfrm>
              <a:off x="3151025" y="2268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3738;p64">
              <a:extLst>
                <a:ext uri="{FF2B5EF4-FFF2-40B4-BE49-F238E27FC236}">
                  <a16:creationId xmlns:a16="http://schemas.microsoft.com/office/drawing/2014/main" id="{20F4F1F2-A288-4F1D-62AA-1C1DE6AD342C}"/>
                </a:ext>
              </a:extLst>
            </p:cNvPr>
            <p:cNvSpPr/>
            <p:nvPr/>
          </p:nvSpPr>
          <p:spPr>
            <a:xfrm>
              <a:off x="3143775" y="2260800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3739;p64">
              <a:extLst>
                <a:ext uri="{FF2B5EF4-FFF2-40B4-BE49-F238E27FC236}">
                  <a16:creationId xmlns:a16="http://schemas.microsoft.com/office/drawing/2014/main" id="{A152172E-E50F-AEE9-FF90-0C58CC1CBE03}"/>
                </a:ext>
              </a:extLst>
            </p:cNvPr>
            <p:cNvSpPr/>
            <p:nvPr/>
          </p:nvSpPr>
          <p:spPr>
            <a:xfrm>
              <a:off x="335835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3740;p64">
              <a:extLst>
                <a:ext uri="{FF2B5EF4-FFF2-40B4-BE49-F238E27FC236}">
                  <a16:creationId xmlns:a16="http://schemas.microsoft.com/office/drawing/2014/main" id="{5248E000-9FBE-4E89-0653-95865A6C9BFA}"/>
                </a:ext>
              </a:extLst>
            </p:cNvPr>
            <p:cNvSpPr/>
            <p:nvPr/>
          </p:nvSpPr>
          <p:spPr>
            <a:xfrm>
              <a:off x="3351925" y="2354025"/>
              <a:ext cx="108500" cy="190475"/>
            </a:xfrm>
            <a:custGeom>
              <a:avLst/>
              <a:gdLst/>
              <a:ahLst/>
              <a:cxnLst/>
              <a:rect l="l" t="t" r="r" b="b"/>
              <a:pathLst>
                <a:path w="4340" h="7619" extrusionOk="0">
                  <a:moveTo>
                    <a:pt x="3825" y="515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3741;p64">
              <a:extLst>
                <a:ext uri="{FF2B5EF4-FFF2-40B4-BE49-F238E27FC236}">
                  <a16:creationId xmlns:a16="http://schemas.microsoft.com/office/drawing/2014/main" id="{F8180F01-8993-6746-6567-AD53BF6B3C29}"/>
                </a:ext>
              </a:extLst>
            </p:cNvPr>
            <p:cNvSpPr/>
            <p:nvPr/>
          </p:nvSpPr>
          <p:spPr>
            <a:xfrm>
              <a:off x="3651675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3742;p64">
              <a:extLst>
                <a:ext uri="{FF2B5EF4-FFF2-40B4-BE49-F238E27FC236}">
                  <a16:creationId xmlns:a16="http://schemas.microsoft.com/office/drawing/2014/main" id="{37319207-C305-A31F-D466-223DAFD4F15F}"/>
                </a:ext>
              </a:extLst>
            </p:cNvPr>
            <p:cNvSpPr/>
            <p:nvPr/>
          </p:nvSpPr>
          <p:spPr>
            <a:xfrm>
              <a:off x="3645225" y="2354025"/>
              <a:ext cx="108525" cy="190475"/>
            </a:xfrm>
            <a:custGeom>
              <a:avLst/>
              <a:gdLst/>
              <a:ahLst/>
              <a:cxnLst/>
              <a:rect l="l" t="t" r="r" b="b"/>
              <a:pathLst>
                <a:path w="4341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1" y="0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3743;p64">
              <a:extLst>
                <a:ext uri="{FF2B5EF4-FFF2-40B4-BE49-F238E27FC236}">
                  <a16:creationId xmlns:a16="http://schemas.microsoft.com/office/drawing/2014/main" id="{B79C6E26-74DF-A556-00E5-C61C7F5D5130}"/>
                </a:ext>
              </a:extLst>
            </p:cNvPr>
            <p:cNvSpPr/>
            <p:nvPr/>
          </p:nvSpPr>
          <p:spPr>
            <a:xfrm>
              <a:off x="350540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3744;p64">
              <a:extLst>
                <a:ext uri="{FF2B5EF4-FFF2-40B4-BE49-F238E27FC236}">
                  <a16:creationId xmlns:a16="http://schemas.microsoft.com/office/drawing/2014/main" id="{706C72B6-832F-FF55-8DCB-606DF7DCF52C}"/>
                </a:ext>
              </a:extLst>
            </p:cNvPr>
            <p:cNvSpPr/>
            <p:nvPr/>
          </p:nvSpPr>
          <p:spPr>
            <a:xfrm>
              <a:off x="3498175" y="2354025"/>
              <a:ext cx="109325" cy="190475"/>
            </a:xfrm>
            <a:custGeom>
              <a:avLst/>
              <a:gdLst/>
              <a:ahLst/>
              <a:cxnLst/>
              <a:rect l="l" t="t" r="r" b="b"/>
              <a:pathLst>
                <a:path w="4373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3745;p64">
              <a:extLst>
                <a:ext uri="{FF2B5EF4-FFF2-40B4-BE49-F238E27FC236}">
                  <a16:creationId xmlns:a16="http://schemas.microsoft.com/office/drawing/2014/main" id="{409DA198-5971-8C70-AFC3-0D6E6BF4D377}"/>
                </a:ext>
              </a:extLst>
            </p:cNvPr>
            <p:cNvSpPr/>
            <p:nvPr/>
          </p:nvSpPr>
          <p:spPr>
            <a:xfrm>
              <a:off x="3231375" y="2360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3746;p64">
              <a:extLst>
                <a:ext uri="{FF2B5EF4-FFF2-40B4-BE49-F238E27FC236}">
                  <a16:creationId xmlns:a16="http://schemas.microsoft.com/office/drawing/2014/main" id="{3401BF16-8E08-53D1-0CE3-732EB4EB4054}"/>
                </a:ext>
              </a:extLst>
            </p:cNvPr>
            <p:cNvSpPr/>
            <p:nvPr/>
          </p:nvSpPr>
          <p:spPr>
            <a:xfrm>
              <a:off x="3224950" y="2354025"/>
              <a:ext cx="89225" cy="190475"/>
            </a:xfrm>
            <a:custGeom>
              <a:avLst/>
              <a:gdLst/>
              <a:ahLst/>
              <a:cxnLst/>
              <a:rect l="l" t="t" r="r" b="b"/>
              <a:pathLst>
                <a:path w="3569" h="7619" extrusionOk="0">
                  <a:moveTo>
                    <a:pt x="3022" y="515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3747;p64">
              <a:extLst>
                <a:ext uri="{FF2B5EF4-FFF2-40B4-BE49-F238E27FC236}">
                  <a16:creationId xmlns:a16="http://schemas.microsoft.com/office/drawing/2014/main" id="{2135A8B3-55E4-B256-3E69-74AD2F1C0D6E}"/>
                </a:ext>
              </a:extLst>
            </p:cNvPr>
            <p:cNvSpPr/>
            <p:nvPr/>
          </p:nvSpPr>
          <p:spPr>
            <a:xfrm>
              <a:off x="3797925" y="2360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3748;p64">
              <a:extLst>
                <a:ext uri="{FF2B5EF4-FFF2-40B4-BE49-F238E27FC236}">
                  <a16:creationId xmlns:a16="http://schemas.microsoft.com/office/drawing/2014/main" id="{2D8FD681-6B9A-689D-F659-DDC20F2C880B}"/>
                </a:ext>
              </a:extLst>
            </p:cNvPr>
            <p:cNvSpPr/>
            <p:nvPr/>
          </p:nvSpPr>
          <p:spPr>
            <a:xfrm>
              <a:off x="3791500" y="2354025"/>
              <a:ext cx="600325" cy="190475"/>
            </a:xfrm>
            <a:custGeom>
              <a:avLst/>
              <a:gdLst/>
              <a:ahLst/>
              <a:cxnLst/>
              <a:rect l="l" t="t" r="r" b="b"/>
              <a:pathLst>
                <a:path w="24013" h="7619" extrusionOk="0">
                  <a:moveTo>
                    <a:pt x="23498" y="515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3749;p64">
              <a:extLst>
                <a:ext uri="{FF2B5EF4-FFF2-40B4-BE49-F238E27FC236}">
                  <a16:creationId xmlns:a16="http://schemas.microsoft.com/office/drawing/2014/main" id="{D4950CDA-D55F-337E-C980-1A2FD1C6418A}"/>
                </a:ext>
              </a:extLst>
            </p:cNvPr>
            <p:cNvSpPr/>
            <p:nvPr/>
          </p:nvSpPr>
          <p:spPr>
            <a:xfrm>
              <a:off x="44970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97"/>
                    <a:pt x="805" y="3568"/>
                    <a:pt x="1801" y="3568"/>
                  </a:cubicBezTo>
                  <a:cubicBezTo>
                    <a:pt x="2765" y="3568"/>
                    <a:pt x="3569" y="2797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3750;p64">
              <a:extLst>
                <a:ext uri="{FF2B5EF4-FFF2-40B4-BE49-F238E27FC236}">
                  <a16:creationId xmlns:a16="http://schemas.microsoft.com/office/drawing/2014/main" id="{133F42CB-25FE-8A85-2ED4-F6684841D984}"/>
                </a:ext>
              </a:extLst>
            </p:cNvPr>
            <p:cNvSpPr/>
            <p:nvPr/>
          </p:nvSpPr>
          <p:spPr>
            <a:xfrm>
              <a:off x="4490625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3751;p64">
              <a:extLst>
                <a:ext uri="{FF2B5EF4-FFF2-40B4-BE49-F238E27FC236}">
                  <a16:creationId xmlns:a16="http://schemas.microsoft.com/office/drawing/2014/main" id="{2DBA24CA-B2E1-C367-C8BF-847AF6B85C37}"/>
                </a:ext>
              </a:extLst>
            </p:cNvPr>
            <p:cNvSpPr/>
            <p:nvPr/>
          </p:nvSpPr>
          <p:spPr>
            <a:xfrm>
              <a:off x="46722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1" y="3568"/>
                  </a:cubicBezTo>
                  <a:cubicBezTo>
                    <a:pt x="2797" y="3568"/>
                    <a:pt x="3568" y="2797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3752;p64">
              <a:extLst>
                <a:ext uri="{FF2B5EF4-FFF2-40B4-BE49-F238E27FC236}">
                  <a16:creationId xmlns:a16="http://schemas.microsoft.com/office/drawing/2014/main" id="{2E3BB217-35AD-745D-B900-EF30CA6C86ED}"/>
                </a:ext>
              </a:extLst>
            </p:cNvPr>
            <p:cNvSpPr/>
            <p:nvPr/>
          </p:nvSpPr>
          <p:spPr>
            <a:xfrm>
              <a:off x="4665825" y="2390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3753;p64">
              <a:extLst>
                <a:ext uri="{FF2B5EF4-FFF2-40B4-BE49-F238E27FC236}">
                  <a16:creationId xmlns:a16="http://schemas.microsoft.com/office/drawing/2014/main" id="{D94475A9-3F1C-C184-EF98-9E708AD42B82}"/>
                </a:ext>
              </a:extLst>
            </p:cNvPr>
            <p:cNvSpPr/>
            <p:nvPr/>
          </p:nvSpPr>
          <p:spPr>
            <a:xfrm>
              <a:off x="423590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0" y="3568"/>
                  </a:cubicBezTo>
                  <a:cubicBezTo>
                    <a:pt x="2764" y="3568"/>
                    <a:pt x="3568" y="2797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3754;p64">
              <a:extLst>
                <a:ext uri="{FF2B5EF4-FFF2-40B4-BE49-F238E27FC236}">
                  <a16:creationId xmlns:a16="http://schemas.microsoft.com/office/drawing/2014/main" id="{C22C138D-1FEC-8F88-52A9-AFEA95411115}"/>
                </a:ext>
              </a:extLst>
            </p:cNvPr>
            <p:cNvSpPr/>
            <p:nvPr/>
          </p:nvSpPr>
          <p:spPr>
            <a:xfrm>
              <a:off x="4229450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3755;p64">
              <a:extLst>
                <a:ext uri="{FF2B5EF4-FFF2-40B4-BE49-F238E27FC236}">
                  <a16:creationId xmlns:a16="http://schemas.microsoft.com/office/drawing/2014/main" id="{C907F9DC-3269-88F7-4A8E-4D39B049B71F}"/>
                </a:ext>
              </a:extLst>
            </p:cNvPr>
            <p:cNvSpPr/>
            <p:nvPr/>
          </p:nvSpPr>
          <p:spPr>
            <a:xfrm>
              <a:off x="3214500" y="2630475"/>
              <a:ext cx="1546975" cy="124575"/>
            </a:xfrm>
            <a:custGeom>
              <a:avLst/>
              <a:gdLst/>
              <a:ahLst/>
              <a:cxnLst/>
              <a:rect l="l" t="t" r="r" b="b"/>
              <a:pathLst>
                <a:path w="61879" h="4983" extrusionOk="0">
                  <a:moveTo>
                    <a:pt x="1" y="0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3756;p64">
              <a:extLst>
                <a:ext uri="{FF2B5EF4-FFF2-40B4-BE49-F238E27FC236}">
                  <a16:creationId xmlns:a16="http://schemas.microsoft.com/office/drawing/2014/main" id="{53860E07-BF2A-2C8D-275B-8C2E169FF48D}"/>
                </a:ext>
              </a:extLst>
            </p:cNvPr>
            <p:cNvSpPr/>
            <p:nvPr/>
          </p:nvSpPr>
          <p:spPr>
            <a:xfrm>
              <a:off x="3207275" y="2624050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3757;p64">
              <a:extLst>
                <a:ext uri="{FF2B5EF4-FFF2-40B4-BE49-F238E27FC236}">
                  <a16:creationId xmlns:a16="http://schemas.microsoft.com/office/drawing/2014/main" id="{ACBE6178-7824-D27D-BFFC-B2AE7F52A987}"/>
                </a:ext>
              </a:extLst>
            </p:cNvPr>
            <p:cNvSpPr/>
            <p:nvPr/>
          </p:nvSpPr>
          <p:spPr>
            <a:xfrm>
              <a:off x="3151025" y="2755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1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3758;p64">
              <a:extLst>
                <a:ext uri="{FF2B5EF4-FFF2-40B4-BE49-F238E27FC236}">
                  <a16:creationId xmlns:a16="http://schemas.microsoft.com/office/drawing/2014/main" id="{3B551BC4-3C22-E525-A2A8-DCD5853B20BA}"/>
                </a:ext>
              </a:extLst>
            </p:cNvPr>
            <p:cNvSpPr/>
            <p:nvPr/>
          </p:nvSpPr>
          <p:spPr>
            <a:xfrm>
              <a:off x="3143775" y="27478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3759;p64">
              <a:extLst>
                <a:ext uri="{FF2B5EF4-FFF2-40B4-BE49-F238E27FC236}">
                  <a16:creationId xmlns:a16="http://schemas.microsoft.com/office/drawing/2014/main" id="{EF32DC39-5E14-8782-2A1F-7DA97B6B6F63}"/>
                </a:ext>
              </a:extLst>
            </p:cNvPr>
            <p:cNvSpPr/>
            <p:nvPr/>
          </p:nvSpPr>
          <p:spPr>
            <a:xfrm>
              <a:off x="350540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3760;p64">
              <a:extLst>
                <a:ext uri="{FF2B5EF4-FFF2-40B4-BE49-F238E27FC236}">
                  <a16:creationId xmlns:a16="http://schemas.microsoft.com/office/drawing/2014/main" id="{978D99AE-9D88-ABBE-6F54-D7FDA66DBE71}"/>
                </a:ext>
              </a:extLst>
            </p:cNvPr>
            <p:cNvSpPr/>
            <p:nvPr/>
          </p:nvSpPr>
          <p:spPr>
            <a:xfrm>
              <a:off x="3498175" y="2840200"/>
              <a:ext cx="109325" cy="191300"/>
            </a:xfrm>
            <a:custGeom>
              <a:avLst/>
              <a:gdLst/>
              <a:ahLst/>
              <a:cxnLst/>
              <a:rect l="l" t="t" r="r" b="b"/>
              <a:pathLst>
                <a:path w="4373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3761;p64">
              <a:extLst>
                <a:ext uri="{FF2B5EF4-FFF2-40B4-BE49-F238E27FC236}">
                  <a16:creationId xmlns:a16="http://schemas.microsoft.com/office/drawing/2014/main" id="{A369D8DC-5669-7286-63BA-471EA6644D72}"/>
                </a:ext>
              </a:extLst>
            </p:cNvPr>
            <p:cNvSpPr/>
            <p:nvPr/>
          </p:nvSpPr>
          <p:spPr>
            <a:xfrm>
              <a:off x="3651675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3762;p64">
              <a:extLst>
                <a:ext uri="{FF2B5EF4-FFF2-40B4-BE49-F238E27FC236}">
                  <a16:creationId xmlns:a16="http://schemas.microsoft.com/office/drawing/2014/main" id="{6A158BDC-5165-5F08-858B-F3F877C87CD8}"/>
                </a:ext>
              </a:extLst>
            </p:cNvPr>
            <p:cNvSpPr/>
            <p:nvPr/>
          </p:nvSpPr>
          <p:spPr>
            <a:xfrm>
              <a:off x="3645225" y="2840200"/>
              <a:ext cx="108525" cy="191300"/>
            </a:xfrm>
            <a:custGeom>
              <a:avLst/>
              <a:gdLst/>
              <a:ahLst/>
              <a:cxnLst/>
              <a:rect l="l" t="t" r="r" b="b"/>
              <a:pathLst>
                <a:path w="4341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3763;p64">
              <a:extLst>
                <a:ext uri="{FF2B5EF4-FFF2-40B4-BE49-F238E27FC236}">
                  <a16:creationId xmlns:a16="http://schemas.microsoft.com/office/drawing/2014/main" id="{F37B9287-04D6-6059-F013-7E9D171B2A22}"/>
                </a:ext>
              </a:extLst>
            </p:cNvPr>
            <p:cNvSpPr/>
            <p:nvPr/>
          </p:nvSpPr>
          <p:spPr>
            <a:xfrm>
              <a:off x="335835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3764;p64">
              <a:extLst>
                <a:ext uri="{FF2B5EF4-FFF2-40B4-BE49-F238E27FC236}">
                  <a16:creationId xmlns:a16="http://schemas.microsoft.com/office/drawing/2014/main" id="{2A174765-A4E1-EDE2-8DA8-9ABA0E12AE29}"/>
                </a:ext>
              </a:extLst>
            </p:cNvPr>
            <p:cNvSpPr/>
            <p:nvPr/>
          </p:nvSpPr>
          <p:spPr>
            <a:xfrm>
              <a:off x="3351925" y="2840200"/>
              <a:ext cx="108500" cy="191300"/>
            </a:xfrm>
            <a:custGeom>
              <a:avLst/>
              <a:gdLst/>
              <a:ahLst/>
              <a:cxnLst/>
              <a:rect l="l" t="t" r="r" b="b"/>
              <a:pathLst>
                <a:path w="4340" h="7652" extrusionOk="0">
                  <a:moveTo>
                    <a:pt x="3825" y="547"/>
                  </a:moveTo>
                  <a:lnTo>
                    <a:pt x="3825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3765;p64">
              <a:extLst>
                <a:ext uri="{FF2B5EF4-FFF2-40B4-BE49-F238E27FC236}">
                  <a16:creationId xmlns:a16="http://schemas.microsoft.com/office/drawing/2014/main" id="{61663490-CB12-0BFC-6C35-1873FD5B5868}"/>
                </a:ext>
              </a:extLst>
            </p:cNvPr>
            <p:cNvSpPr/>
            <p:nvPr/>
          </p:nvSpPr>
          <p:spPr>
            <a:xfrm>
              <a:off x="3797925" y="2847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3766;p64">
              <a:extLst>
                <a:ext uri="{FF2B5EF4-FFF2-40B4-BE49-F238E27FC236}">
                  <a16:creationId xmlns:a16="http://schemas.microsoft.com/office/drawing/2014/main" id="{8D8EE44C-AD78-75FF-5640-C43B1FF075B9}"/>
                </a:ext>
              </a:extLst>
            </p:cNvPr>
            <p:cNvSpPr/>
            <p:nvPr/>
          </p:nvSpPr>
          <p:spPr>
            <a:xfrm>
              <a:off x="3791500" y="2840200"/>
              <a:ext cx="600325" cy="191300"/>
            </a:xfrm>
            <a:custGeom>
              <a:avLst/>
              <a:gdLst/>
              <a:ahLst/>
              <a:cxnLst/>
              <a:rect l="l" t="t" r="r" b="b"/>
              <a:pathLst>
                <a:path w="24013" h="7652" extrusionOk="0">
                  <a:moveTo>
                    <a:pt x="23498" y="547"/>
                  </a:moveTo>
                  <a:lnTo>
                    <a:pt x="23498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3767;p64">
              <a:extLst>
                <a:ext uri="{FF2B5EF4-FFF2-40B4-BE49-F238E27FC236}">
                  <a16:creationId xmlns:a16="http://schemas.microsoft.com/office/drawing/2014/main" id="{FB1FF756-1DF9-F4E6-C9C5-CA4EE82A4703}"/>
                </a:ext>
              </a:extLst>
            </p:cNvPr>
            <p:cNvSpPr/>
            <p:nvPr/>
          </p:nvSpPr>
          <p:spPr>
            <a:xfrm>
              <a:off x="3231375" y="2847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3768;p64">
              <a:extLst>
                <a:ext uri="{FF2B5EF4-FFF2-40B4-BE49-F238E27FC236}">
                  <a16:creationId xmlns:a16="http://schemas.microsoft.com/office/drawing/2014/main" id="{011C0B30-02A8-A80C-6839-2053ABCFC50E}"/>
                </a:ext>
              </a:extLst>
            </p:cNvPr>
            <p:cNvSpPr/>
            <p:nvPr/>
          </p:nvSpPr>
          <p:spPr>
            <a:xfrm>
              <a:off x="3224950" y="2840200"/>
              <a:ext cx="89225" cy="191300"/>
            </a:xfrm>
            <a:custGeom>
              <a:avLst/>
              <a:gdLst/>
              <a:ahLst/>
              <a:cxnLst/>
              <a:rect l="l" t="t" r="r" b="b"/>
              <a:pathLst>
                <a:path w="3569" h="7652" extrusionOk="0">
                  <a:moveTo>
                    <a:pt x="3022" y="547"/>
                  </a:moveTo>
                  <a:lnTo>
                    <a:pt x="3022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3769;p64">
              <a:extLst>
                <a:ext uri="{FF2B5EF4-FFF2-40B4-BE49-F238E27FC236}">
                  <a16:creationId xmlns:a16="http://schemas.microsoft.com/office/drawing/2014/main" id="{ADF7E5B0-D940-F771-D798-3D1D3C1325E3}"/>
                </a:ext>
              </a:extLst>
            </p:cNvPr>
            <p:cNvSpPr/>
            <p:nvPr/>
          </p:nvSpPr>
          <p:spPr>
            <a:xfrm>
              <a:off x="44970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3770;p64">
              <a:extLst>
                <a:ext uri="{FF2B5EF4-FFF2-40B4-BE49-F238E27FC236}">
                  <a16:creationId xmlns:a16="http://schemas.microsoft.com/office/drawing/2014/main" id="{159C76FF-F4EA-D579-047E-7823B7DB25CD}"/>
                </a:ext>
              </a:extLst>
            </p:cNvPr>
            <p:cNvSpPr/>
            <p:nvPr/>
          </p:nvSpPr>
          <p:spPr>
            <a:xfrm>
              <a:off x="4490625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3771;p64">
              <a:extLst>
                <a:ext uri="{FF2B5EF4-FFF2-40B4-BE49-F238E27FC236}">
                  <a16:creationId xmlns:a16="http://schemas.microsoft.com/office/drawing/2014/main" id="{446B22C2-2E3E-3D3A-F630-49DC1AC946F6}"/>
                </a:ext>
              </a:extLst>
            </p:cNvPr>
            <p:cNvSpPr/>
            <p:nvPr/>
          </p:nvSpPr>
          <p:spPr>
            <a:xfrm>
              <a:off x="46722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3772;p64">
              <a:extLst>
                <a:ext uri="{FF2B5EF4-FFF2-40B4-BE49-F238E27FC236}">
                  <a16:creationId xmlns:a16="http://schemas.microsoft.com/office/drawing/2014/main" id="{5A6BD575-450C-AB18-9027-CF8D7CFC1341}"/>
                </a:ext>
              </a:extLst>
            </p:cNvPr>
            <p:cNvSpPr/>
            <p:nvPr/>
          </p:nvSpPr>
          <p:spPr>
            <a:xfrm>
              <a:off x="4665825" y="2877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3773;p64">
              <a:extLst>
                <a:ext uri="{FF2B5EF4-FFF2-40B4-BE49-F238E27FC236}">
                  <a16:creationId xmlns:a16="http://schemas.microsoft.com/office/drawing/2014/main" id="{F1F9F12A-1458-D60F-E6D8-71B49F6EC84E}"/>
                </a:ext>
              </a:extLst>
            </p:cNvPr>
            <p:cNvSpPr/>
            <p:nvPr/>
          </p:nvSpPr>
          <p:spPr>
            <a:xfrm>
              <a:off x="423590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3774;p64">
              <a:extLst>
                <a:ext uri="{FF2B5EF4-FFF2-40B4-BE49-F238E27FC236}">
                  <a16:creationId xmlns:a16="http://schemas.microsoft.com/office/drawing/2014/main" id="{35E2A5A7-21CE-D9DF-C93C-F36C2154ABCC}"/>
                </a:ext>
              </a:extLst>
            </p:cNvPr>
            <p:cNvSpPr/>
            <p:nvPr/>
          </p:nvSpPr>
          <p:spPr>
            <a:xfrm>
              <a:off x="4229450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3775;p64">
              <a:extLst>
                <a:ext uri="{FF2B5EF4-FFF2-40B4-BE49-F238E27FC236}">
                  <a16:creationId xmlns:a16="http://schemas.microsoft.com/office/drawing/2014/main" id="{ED69766E-0968-F3E1-06C2-52DAFCED4EED}"/>
                </a:ext>
              </a:extLst>
            </p:cNvPr>
            <p:cNvSpPr/>
            <p:nvPr/>
          </p:nvSpPr>
          <p:spPr>
            <a:xfrm>
              <a:off x="3214500" y="3117450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3776;p64">
              <a:extLst>
                <a:ext uri="{FF2B5EF4-FFF2-40B4-BE49-F238E27FC236}">
                  <a16:creationId xmlns:a16="http://schemas.microsoft.com/office/drawing/2014/main" id="{243680FB-1242-D6EC-7FF3-3FA03ED8C932}"/>
                </a:ext>
              </a:extLst>
            </p:cNvPr>
            <p:cNvSpPr/>
            <p:nvPr/>
          </p:nvSpPr>
          <p:spPr>
            <a:xfrm>
              <a:off x="3207275" y="3111025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15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3777;p64">
              <a:extLst>
                <a:ext uri="{FF2B5EF4-FFF2-40B4-BE49-F238E27FC236}">
                  <a16:creationId xmlns:a16="http://schemas.microsoft.com/office/drawing/2014/main" id="{B2F92AF6-050D-0B49-B829-B429C62A89FF}"/>
                </a:ext>
              </a:extLst>
            </p:cNvPr>
            <p:cNvSpPr/>
            <p:nvPr/>
          </p:nvSpPr>
          <p:spPr>
            <a:xfrm>
              <a:off x="3151025" y="3242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3778;p64">
              <a:extLst>
                <a:ext uri="{FF2B5EF4-FFF2-40B4-BE49-F238E27FC236}">
                  <a16:creationId xmlns:a16="http://schemas.microsoft.com/office/drawing/2014/main" id="{C586D8E4-2726-CE11-98B2-614D3D2D874E}"/>
                </a:ext>
              </a:extLst>
            </p:cNvPr>
            <p:cNvSpPr/>
            <p:nvPr/>
          </p:nvSpPr>
          <p:spPr>
            <a:xfrm>
              <a:off x="3143775" y="3234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3779;p64">
              <a:extLst>
                <a:ext uri="{FF2B5EF4-FFF2-40B4-BE49-F238E27FC236}">
                  <a16:creationId xmlns:a16="http://schemas.microsoft.com/office/drawing/2014/main" id="{E1930827-DD1B-2097-3A5A-0EEDFC7192AB}"/>
                </a:ext>
              </a:extLst>
            </p:cNvPr>
            <p:cNvSpPr/>
            <p:nvPr/>
          </p:nvSpPr>
          <p:spPr>
            <a:xfrm>
              <a:off x="3651675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3780;p64">
              <a:extLst>
                <a:ext uri="{FF2B5EF4-FFF2-40B4-BE49-F238E27FC236}">
                  <a16:creationId xmlns:a16="http://schemas.microsoft.com/office/drawing/2014/main" id="{12F57A5D-47AB-628C-B351-A09656A0833D}"/>
                </a:ext>
              </a:extLst>
            </p:cNvPr>
            <p:cNvSpPr/>
            <p:nvPr/>
          </p:nvSpPr>
          <p:spPr>
            <a:xfrm>
              <a:off x="3645225" y="3327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3781;p64">
              <a:extLst>
                <a:ext uri="{FF2B5EF4-FFF2-40B4-BE49-F238E27FC236}">
                  <a16:creationId xmlns:a16="http://schemas.microsoft.com/office/drawing/2014/main" id="{00C97E2A-8622-EA51-20FF-567C65BDA368}"/>
                </a:ext>
              </a:extLst>
            </p:cNvPr>
            <p:cNvSpPr/>
            <p:nvPr/>
          </p:nvSpPr>
          <p:spPr>
            <a:xfrm>
              <a:off x="335835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3782;p64">
              <a:extLst>
                <a:ext uri="{FF2B5EF4-FFF2-40B4-BE49-F238E27FC236}">
                  <a16:creationId xmlns:a16="http://schemas.microsoft.com/office/drawing/2014/main" id="{32C210ED-3BC6-7646-76E1-ED08C3AF3589}"/>
                </a:ext>
              </a:extLst>
            </p:cNvPr>
            <p:cNvSpPr/>
            <p:nvPr/>
          </p:nvSpPr>
          <p:spPr>
            <a:xfrm>
              <a:off x="3351925" y="3327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7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3783;p64">
              <a:extLst>
                <a:ext uri="{FF2B5EF4-FFF2-40B4-BE49-F238E27FC236}">
                  <a16:creationId xmlns:a16="http://schemas.microsoft.com/office/drawing/2014/main" id="{39BC8391-00EA-3E17-1E22-B6F870A6696F}"/>
                </a:ext>
              </a:extLst>
            </p:cNvPr>
            <p:cNvSpPr/>
            <p:nvPr/>
          </p:nvSpPr>
          <p:spPr>
            <a:xfrm>
              <a:off x="350540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3784;p64">
              <a:extLst>
                <a:ext uri="{FF2B5EF4-FFF2-40B4-BE49-F238E27FC236}">
                  <a16:creationId xmlns:a16="http://schemas.microsoft.com/office/drawing/2014/main" id="{AB37DF2C-A8E6-5079-93E9-F757995C8623}"/>
                </a:ext>
              </a:extLst>
            </p:cNvPr>
            <p:cNvSpPr/>
            <p:nvPr/>
          </p:nvSpPr>
          <p:spPr>
            <a:xfrm>
              <a:off x="3498175" y="3327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3785;p64">
              <a:extLst>
                <a:ext uri="{FF2B5EF4-FFF2-40B4-BE49-F238E27FC236}">
                  <a16:creationId xmlns:a16="http://schemas.microsoft.com/office/drawing/2014/main" id="{80DFFA76-0EB8-4DA5-1D94-801DE4DA2AC7}"/>
                </a:ext>
              </a:extLst>
            </p:cNvPr>
            <p:cNvSpPr/>
            <p:nvPr/>
          </p:nvSpPr>
          <p:spPr>
            <a:xfrm>
              <a:off x="3231375" y="3334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3786;p64">
              <a:extLst>
                <a:ext uri="{FF2B5EF4-FFF2-40B4-BE49-F238E27FC236}">
                  <a16:creationId xmlns:a16="http://schemas.microsoft.com/office/drawing/2014/main" id="{8EAC5574-CEC2-4299-FDEE-4D161CDDDB9F}"/>
                </a:ext>
              </a:extLst>
            </p:cNvPr>
            <p:cNvSpPr/>
            <p:nvPr/>
          </p:nvSpPr>
          <p:spPr>
            <a:xfrm>
              <a:off x="3224950" y="3327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7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3787;p64">
              <a:extLst>
                <a:ext uri="{FF2B5EF4-FFF2-40B4-BE49-F238E27FC236}">
                  <a16:creationId xmlns:a16="http://schemas.microsoft.com/office/drawing/2014/main" id="{F3A07D53-F341-4368-E085-731F23B31D1B}"/>
                </a:ext>
              </a:extLst>
            </p:cNvPr>
            <p:cNvSpPr/>
            <p:nvPr/>
          </p:nvSpPr>
          <p:spPr>
            <a:xfrm>
              <a:off x="3797925" y="3334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3788;p64">
              <a:extLst>
                <a:ext uri="{FF2B5EF4-FFF2-40B4-BE49-F238E27FC236}">
                  <a16:creationId xmlns:a16="http://schemas.microsoft.com/office/drawing/2014/main" id="{E0C04689-624F-2AF5-9F1C-D2D8DF9BB7D2}"/>
                </a:ext>
              </a:extLst>
            </p:cNvPr>
            <p:cNvSpPr/>
            <p:nvPr/>
          </p:nvSpPr>
          <p:spPr>
            <a:xfrm>
              <a:off x="3791500" y="3327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7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3789;p64">
              <a:extLst>
                <a:ext uri="{FF2B5EF4-FFF2-40B4-BE49-F238E27FC236}">
                  <a16:creationId xmlns:a16="http://schemas.microsoft.com/office/drawing/2014/main" id="{05F4B3DE-83D4-5B1E-02FC-DB700D8D6325}"/>
                </a:ext>
              </a:extLst>
            </p:cNvPr>
            <p:cNvSpPr/>
            <p:nvPr/>
          </p:nvSpPr>
          <p:spPr>
            <a:xfrm>
              <a:off x="44970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65"/>
                    <a:pt x="805" y="3568"/>
                    <a:pt x="1801" y="3568"/>
                  </a:cubicBezTo>
                  <a:cubicBezTo>
                    <a:pt x="2765" y="3568"/>
                    <a:pt x="3569" y="2765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3790;p64">
              <a:extLst>
                <a:ext uri="{FF2B5EF4-FFF2-40B4-BE49-F238E27FC236}">
                  <a16:creationId xmlns:a16="http://schemas.microsoft.com/office/drawing/2014/main" id="{FF8430DB-43B5-491F-082E-CEEF335B1E59}"/>
                </a:ext>
              </a:extLst>
            </p:cNvPr>
            <p:cNvSpPr/>
            <p:nvPr/>
          </p:nvSpPr>
          <p:spPr>
            <a:xfrm>
              <a:off x="4490625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7"/>
                  </a:cubicBezTo>
                  <a:cubicBezTo>
                    <a:pt x="515" y="1189"/>
                    <a:pt x="1190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3791;p64">
              <a:extLst>
                <a:ext uri="{FF2B5EF4-FFF2-40B4-BE49-F238E27FC236}">
                  <a16:creationId xmlns:a16="http://schemas.microsoft.com/office/drawing/2014/main" id="{C3F5A1DF-BF9B-EFF8-ECB2-F1AB577E3D88}"/>
                </a:ext>
              </a:extLst>
            </p:cNvPr>
            <p:cNvSpPr/>
            <p:nvPr/>
          </p:nvSpPr>
          <p:spPr>
            <a:xfrm>
              <a:off x="46722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1" y="3568"/>
                  </a:cubicBezTo>
                  <a:cubicBezTo>
                    <a:pt x="2797" y="3568"/>
                    <a:pt x="3568" y="2765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3792;p64">
              <a:extLst>
                <a:ext uri="{FF2B5EF4-FFF2-40B4-BE49-F238E27FC236}">
                  <a16:creationId xmlns:a16="http://schemas.microsoft.com/office/drawing/2014/main" id="{796F203B-C8B1-9EFF-9E43-70FAC2433B86}"/>
                </a:ext>
              </a:extLst>
            </p:cNvPr>
            <p:cNvSpPr/>
            <p:nvPr/>
          </p:nvSpPr>
          <p:spPr>
            <a:xfrm>
              <a:off x="4665825" y="3364175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14"/>
                  </a:moveTo>
                  <a:cubicBezTo>
                    <a:pt x="2893" y="514"/>
                    <a:pt x="3568" y="1189"/>
                    <a:pt x="3568" y="2057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00"/>
                    <a:pt x="0" y="2057"/>
                  </a:cubicBezTo>
                  <a:cubicBezTo>
                    <a:pt x="0" y="3182"/>
                    <a:pt x="900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3793;p64">
              <a:extLst>
                <a:ext uri="{FF2B5EF4-FFF2-40B4-BE49-F238E27FC236}">
                  <a16:creationId xmlns:a16="http://schemas.microsoft.com/office/drawing/2014/main" id="{7786F83D-F286-ADF2-2BF3-3BE5622B0B30}"/>
                </a:ext>
              </a:extLst>
            </p:cNvPr>
            <p:cNvSpPr/>
            <p:nvPr/>
          </p:nvSpPr>
          <p:spPr>
            <a:xfrm>
              <a:off x="423590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0" y="3568"/>
                  </a:cubicBezTo>
                  <a:cubicBezTo>
                    <a:pt x="2764" y="3568"/>
                    <a:pt x="3568" y="2765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3794;p64">
              <a:extLst>
                <a:ext uri="{FF2B5EF4-FFF2-40B4-BE49-F238E27FC236}">
                  <a16:creationId xmlns:a16="http://schemas.microsoft.com/office/drawing/2014/main" id="{844665A1-C0EC-F415-E722-F9CEF2FC564D}"/>
                </a:ext>
              </a:extLst>
            </p:cNvPr>
            <p:cNvSpPr/>
            <p:nvPr/>
          </p:nvSpPr>
          <p:spPr>
            <a:xfrm>
              <a:off x="4229450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3795;p64">
              <a:extLst>
                <a:ext uri="{FF2B5EF4-FFF2-40B4-BE49-F238E27FC236}">
                  <a16:creationId xmlns:a16="http://schemas.microsoft.com/office/drawing/2014/main" id="{0DF62EF4-5390-DB45-0B06-96D54785A520}"/>
                </a:ext>
              </a:extLst>
            </p:cNvPr>
            <p:cNvSpPr/>
            <p:nvPr/>
          </p:nvSpPr>
          <p:spPr>
            <a:xfrm>
              <a:off x="3214500" y="3604450"/>
              <a:ext cx="1546975" cy="123775"/>
            </a:xfrm>
            <a:custGeom>
              <a:avLst/>
              <a:gdLst/>
              <a:ahLst/>
              <a:cxnLst/>
              <a:rect l="l" t="t" r="r" b="b"/>
              <a:pathLst>
                <a:path w="61879" h="4951" extrusionOk="0">
                  <a:moveTo>
                    <a:pt x="1" y="0"/>
                  </a:moveTo>
                  <a:lnTo>
                    <a:pt x="1" y="4951"/>
                  </a:lnTo>
                  <a:lnTo>
                    <a:pt x="61878" y="4951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3796;p64">
              <a:extLst>
                <a:ext uri="{FF2B5EF4-FFF2-40B4-BE49-F238E27FC236}">
                  <a16:creationId xmlns:a16="http://schemas.microsoft.com/office/drawing/2014/main" id="{D3DFE5D7-8472-3C19-FFCE-373449620C44}"/>
                </a:ext>
              </a:extLst>
            </p:cNvPr>
            <p:cNvSpPr/>
            <p:nvPr/>
          </p:nvSpPr>
          <p:spPr>
            <a:xfrm>
              <a:off x="3207275" y="3598025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3797;p64">
              <a:extLst>
                <a:ext uri="{FF2B5EF4-FFF2-40B4-BE49-F238E27FC236}">
                  <a16:creationId xmlns:a16="http://schemas.microsoft.com/office/drawing/2014/main" id="{89531961-BD79-53AB-E378-E5CFBBE431CC}"/>
                </a:ext>
              </a:extLst>
            </p:cNvPr>
            <p:cNvSpPr/>
            <p:nvPr/>
          </p:nvSpPr>
          <p:spPr>
            <a:xfrm>
              <a:off x="3151025" y="3728200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1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3798;p64">
              <a:extLst>
                <a:ext uri="{FF2B5EF4-FFF2-40B4-BE49-F238E27FC236}">
                  <a16:creationId xmlns:a16="http://schemas.microsoft.com/office/drawing/2014/main" id="{B87B1612-9BD3-92C0-A0CA-412857A2F403}"/>
                </a:ext>
              </a:extLst>
            </p:cNvPr>
            <p:cNvSpPr/>
            <p:nvPr/>
          </p:nvSpPr>
          <p:spPr>
            <a:xfrm>
              <a:off x="3143775" y="3721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3799;p64">
              <a:extLst>
                <a:ext uri="{FF2B5EF4-FFF2-40B4-BE49-F238E27FC236}">
                  <a16:creationId xmlns:a16="http://schemas.microsoft.com/office/drawing/2014/main" id="{4572B80D-5B11-5AF2-5673-3005A9FC7AF9}"/>
                </a:ext>
              </a:extLst>
            </p:cNvPr>
            <p:cNvSpPr/>
            <p:nvPr/>
          </p:nvSpPr>
          <p:spPr>
            <a:xfrm>
              <a:off x="335835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3800;p64">
              <a:extLst>
                <a:ext uri="{FF2B5EF4-FFF2-40B4-BE49-F238E27FC236}">
                  <a16:creationId xmlns:a16="http://schemas.microsoft.com/office/drawing/2014/main" id="{33D726F2-08FD-AF9E-FC36-3A56A809D827}"/>
                </a:ext>
              </a:extLst>
            </p:cNvPr>
            <p:cNvSpPr/>
            <p:nvPr/>
          </p:nvSpPr>
          <p:spPr>
            <a:xfrm>
              <a:off x="3351925" y="3814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6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3801;p64">
              <a:extLst>
                <a:ext uri="{FF2B5EF4-FFF2-40B4-BE49-F238E27FC236}">
                  <a16:creationId xmlns:a16="http://schemas.microsoft.com/office/drawing/2014/main" id="{5FE2559B-2453-DF67-21D3-79E340B38770}"/>
                </a:ext>
              </a:extLst>
            </p:cNvPr>
            <p:cNvSpPr/>
            <p:nvPr/>
          </p:nvSpPr>
          <p:spPr>
            <a:xfrm>
              <a:off x="350540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3802;p64">
              <a:extLst>
                <a:ext uri="{FF2B5EF4-FFF2-40B4-BE49-F238E27FC236}">
                  <a16:creationId xmlns:a16="http://schemas.microsoft.com/office/drawing/2014/main" id="{36769D48-8E38-CDFD-10BC-9F91412D7541}"/>
                </a:ext>
              </a:extLst>
            </p:cNvPr>
            <p:cNvSpPr/>
            <p:nvPr/>
          </p:nvSpPr>
          <p:spPr>
            <a:xfrm>
              <a:off x="3498175" y="3814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72" y="7650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3803;p64">
              <a:extLst>
                <a:ext uri="{FF2B5EF4-FFF2-40B4-BE49-F238E27FC236}">
                  <a16:creationId xmlns:a16="http://schemas.microsoft.com/office/drawing/2014/main" id="{A7F8F7E6-BA3F-B7E4-EE15-1AD0255C9067}"/>
                </a:ext>
              </a:extLst>
            </p:cNvPr>
            <p:cNvSpPr/>
            <p:nvPr/>
          </p:nvSpPr>
          <p:spPr>
            <a:xfrm>
              <a:off x="3651675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3804;p64">
              <a:extLst>
                <a:ext uri="{FF2B5EF4-FFF2-40B4-BE49-F238E27FC236}">
                  <a16:creationId xmlns:a16="http://schemas.microsoft.com/office/drawing/2014/main" id="{AA1214A7-FCFA-6108-0E0B-8D56607F5BAF}"/>
                </a:ext>
              </a:extLst>
            </p:cNvPr>
            <p:cNvSpPr/>
            <p:nvPr/>
          </p:nvSpPr>
          <p:spPr>
            <a:xfrm>
              <a:off x="3645225" y="3814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1" y="0"/>
                  </a:moveTo>
                  <a:lnTo>
                    <a:pt x="1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3805;p64">
              <a:extLst>
                <a:ext uri="{FF2B5EF4-FFF2-40B4-BE49-F238E27FC236}">
                  <a16:creationId xmlns:a16="http://schemas.microsoft.com/office/drawing/2014/main" id="{8DE78885-68C2-3988-D376-4D7DA981E136}"/>
                </a:ext>
              </a:extLst>
            </p:cNvPr>
            <p:cNvSpPr/>
            <p:nvPr/>
          </p:nvSpPr>
          <p:spPr>
            <a:xfrm>
              <a:off x="3231375" y="3821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3806;p64">
              <a:extLst>
                <a:ext uri="{FF2B5EF4-FFF2-40B4-BE49-F238E27FC236}">
                  <a16:creationId xmlns:a16="http://schemas.microsoft.com/office/drawing/2014/main" id="{36FD91EC-3856-948A-4F89-2F2DFB7B143C}"/>
                </a:ext>
              </a:extLst>
            </p:cNvPr>
            <p:cNvSpPr/>
            <p:nvPr/>
          </p:nvSpPr>
          <p:spPr>
            <a:xfrm>
              <a:off x="3224950" y="3814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6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3568" y="7650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3807;p64">
              <a:extLst>
                <a:ext uri="{FF2B5EF4-FFF2-40B4-BE49-F238E27FC236}">
                  <a16:creationId xmlns:a16="http://schemas.microsoft.com/office/drawing/2014/main" id="{6A5A2F26-B62E-6236-1EED-735AC1223AAA}"/>
                </a:ext>
              </a:extLst>
            </p:cNvPr>
            <p:cNvSpPr/>
            <p:nvPr/>
          </p:nvSpPr>
          <p:spPr>
            <a:xfrm>
              <a:off x="3797925" y="3821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3808;p64">
              <a:extLst>
                <a:ext uri="{FF2B5EF4-FFF2-40B4-BE49-F238E27FC236}">
                  <a16:creationId xmlns:a16="http://schemas.microsoft.com/office/drawing/2014/main" id="{FCBA202C-1F98-857F-4D99-0D0E69DFB5C6}"/>
                </a:ext>
              </a:extLst>
            </p:cNvPr>
            <p:cNvSpPr/>
            <p:nvPr/>
          </p:nvSpPr>
          <p:spPr>
            <a:xfrm>
              <a:off x="3791500" y="3814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6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289"/>
                  </a:lnTo>
                  <a:lnTo>
                    <a:pt x="0" y="7650"/>
                  </a:lnTo>
                  <a:lnTo>
                    <a:pt x="24012" y="7650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3809;p64">
              <a:extLst>
                <a:ext uri="{FF2B5EF4-FFF2-40B4-BE49-F238E27FC236}">
                  <a16:creationId xmlns:a16="http://schemas.microsoft.com/office/drawing/2014/main" id="{D00A9819-F8B8-5114-2477-2370792EF6F6}"/>
                </a:ext>
              </a:extLst>
            </p:cNvPr>
            <p:cNvSpPr/>
            <p:nvPr/>
          </p:nvSpPr>
          <p:spPr>
            <a:xfrm>
              <a:off x="44970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3810;p64">
              <a:extLst>
                <a:ext uri="{FF2B5EF4-FFF2-40B4-BE49-F238E27FC236}">
                  <a16:creationId xmlns:a16="http://schemas.microsoft.com/office/drawing/2014/main" id="{6DAE3D97-9351-AC90-283E-51669A399140}"/>
                </a:ext>
              </a:extLst>
            </p:cNvPr>
            <p:cNvSpPr/>
            <p:nvPr/>
          </p:nvSpPr>
          <p:spPr>
            <a:xfrm>
              <a:off x="4490625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190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3811;p64">
              <a:extLst>
                <a:ext uri="{FF2B5EF4-FFF2-40B4-BE49-F238E27FC236}">
                  <a16:creationId xmlns:a16="http://schemas.microsoft.com/office/drawing/2014/main" id="{5D86909E-0605-8DB7-1719-4649DC1E9D2A}"/>
                </a:ext>
              </a:extLst>
            </p:cNvPr>
            <p:cNvSpPr/>
            <p:nvPr/>
          </p:nvSpPr>
          <p:spPr>
            <a:xfrm>
              <a:off x="46722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3812;p64">
              <a:extLst>
                <a:ext uri="{FF2B5EF4-FFF2-40B4-BE49-F238E27FC236}">
                  <a16:creationId xmlns:a16="http://schemas.microsoft.com/office/drawing/2014/main" id="{D4DD4AD3-79C4-0C18-2AB6-4E4EB4DBF0B1}"/>
                </a:ext>
              </a:extLst>
            </p:cNvPr>
            <p:cNvSpPr/>
            <p:nvPr/>
          </p:nvSpPr>
          <p:spPr>
            <a:xfrm>
              <a:off x="4665825" y="3851150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190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3813;p64">
              <a:extLst>
                <a:ext uri="{FF2B5EF4-FFF2-40B4-BE49-F238E27FC236}">
                  <a16:creationId xmlns:a16="http://schemas.microsoft.com/office/drawing/2014/main" id="{0FB20D54-16D2-9A62-5A42-D4A0CDC3EC0B}"/>
                </a:ext>
              </a:extLst>
            </p:cNvPr>
            <p:cNvSpPr/>
            <p:nvPr/>
          </p:nvSpPr>
          <p:spPr>
            <a:xfrm>
              <a:off x="423590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3814;p64">
              <a:extLst>
                <a:ext uri="{FF2B5EF4-FFF2-40B4-BE49-F238E27FC236}">
                  <a16:creationId xmlns:a16="http://schemas.microsoft.com/office/drawing/2014/main" id="{80059265-B73E-1AE3-2F6B-B6AEEED5E439}"/>
                </a:ext>
              </a:extLst>
            </p:cNvPr>
            <p:cNvSpPr/>
            <p:nvPr/>
          </p:nvSpPr>
          <p:spPr>
            <a:xfrm>
              <a:off x="4229450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156;p38">
            <a:extLst>
              <a:ext uri="{FF2B5EF4-FFF2-40B4-BE49-F238E27FC236}">
                <a16:creationId xmlns:a16="http://schemas.microsoft.com/office/drawing/2014/main" id="{BD0EE7FC-4C3E-DC53-18EA-A607CE346D9B}"/>
              </a:ext>
            </a:extLst>
          </p:cNvPr>
          <p:cNvSpPr txBox="1">
            <a:spLocks/>
          </p:cNvSpPr>
          <p:nvPr/>
        </p:nvSpPr>
        <p:spPr>
          <a:xfrm>
            <a:off x="5789426" y="1109889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>
                <a:solidFill>
                  <a:schemeClr val="accent1"/>
                </a:solidFill>
                <a:latin typeface="Cooper Black" panose="0208090404030B020404" pitchFamily="18" charset="0"/>
              </a:rPr>
              <a:t>02</a:t>
            </a:r>
          </a:p>
        </p:txBody>
      </p:sp>
      <p:sp>
        <p:nvSpPr>
          <p:cNvPr id="2510" name="Google Shape;1930;p37">
            <a:extLst>
              <a:ext uri="{FF2B5EF4-FFF2-40B4-BE49-F238E27FC236}">
                <a16:creationId xmlns:a16="http://schemas.microsoft.com/office/drawing/2014/main" id="{5168CDA2-DB00-B97E-D453-BE94C79FA0E6}"/>
              </a:ext>
            </a:extLst>
          </p:cNvPr>
          <p:cNvSpPr txBox="1">
            <a:spLocks/>
          </p:cNvSpPr>
          <p:nvPr/>
        </p:nvSpPr>
        <p:spPr>
          <a:xfrm>
            <a:off x="4572000" y="2129461"/>
            <a:ext cx="3725247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r">
              <a:lnSpc>
                <a:spcPct val="115000"/>
              </a:lnSpc>
            </a:pPr>
            <a:r>
              <a:rPr lang="pt-BR" sz="4800">
                <a:solidFill>
                  <a:schemeClr val="tx2">
                    <a:lumMod val="50000"/>
                  </a:schemeClr>
                </a:solidFill>
                <a:latin typeface="Cooper Black" panose="0208090404030B020404" pitchFamily="18" charset="0"/>
              </a:rPr>
              <a:t>Proposta de Solução</a:t>
            </a:r>
          </a:p>
        </p:txBody>
      </p:sp>
      <p:sp>
        <p:nvSpPr>
          <p:cNvPr id="2511" name="Google Shape;1930;p37">
            <a:extLst>
              <a:ext uri="{FF2B5EF4-FFF2-40B4-BE49-F238E27FC236}">
                <a16:creationId xmlns:a16="http://schemas.microsoft.com/office/drawing/2014/main" id="{984612CE-DBFF-AF09-73FA-88FA2B0275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1999" y="2180687"/>
            <a:ext cx="372524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latin typeface="Cooper Black" panose="0208090404030B020404" pitchFamily="18" charset="0"/>
              </a:rPr>
              <a:t>Proposta de Solução</a:t>
            </a:r>
            <a:endParaRPr sz="480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770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4B10B-5108-E089-29E8-640B7B59E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1D032D0-816F-CB6C-3095-2E714A9B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067" y="0"/>
            <a:ext cx="6503866" cy="558957"/>
          </a:xfrm>
        </p:spPr>
        <p:txBody>
          <a:bodyPr/>
          <a:lstStyle/>
          <a:p>
            <a:r>
              <a:rPr lang="en" sz="36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Diagrama Visão de Negócio</a:t>
            </a:r>
            <a:endParaRPr lang="pt-BR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53AC82C7-608A-C333-5213-A8D944773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6" name="Imagem 1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0CFF0CE-F122-2AB0-F1C4-94678D1B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6" y="887731"/>
            <a:ext cx="8596487" cy="40952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82576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13C37B2B-0C8C-1467-9287-D38F87151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156;p38">
            <a:extLst>
              <a:ext uri="{FF2B5EF4-FFF2-40B4-BE49-F238E27FC236}">
                <a16:creationId xmlns:a16="http://schemas.microsoft.com/office/drawing/2014/main" id="{8792F03D-9E85-F74E-1339-59C92B56966F}"/>
              </a:ext>
            </a:extLst>
          </p:cNvPr>
          <p:cNvSpPr txBox="1">
            <a:spLocks/>
          </p:cNvSpPr>
          <p:nvPr/>
        </p:nvSpPr>
        <p:spPr>
          <a:xfrm>
            <a:off x="310318" y="1066002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>
                <a:solidFill>
                  <a:schemeClr val="accent1"/>
                </a:solidFill>
                <a:latin typeface="Cooper Black" panose="0208090404030B020404" pitchFamily="18" charset="0"/>
              </a:rPr>
              <a:t>03</a:t>
            </a:r>
          </a:p>
        </p:txBody>
      </p:sp>
      <p:sp>
        <p:nvSpPr>
          <p:cNvPr id="2338" name="Google Shape;1930;p37">
            <a:extLst>
              <a:ext uri="{FF2B5EF4-FFF2-40B4-BE49-F238E27FC236}">
                <a16:creationId xmlns:a16="http://schemas.microsoft.com/office/drawing/2014/main" id="{3E44A4F2-942C-9769-FBA3-056BDE026277}"/>
              </a:ext>
            </a:extLst>
          </p:cNvPr>
          <p:cNvSpPr txBox="1">
            <a:spLocks/>
          </p:cNvSpPr>
          <p:nvPr/>
        </p:nvSpPr>
        <p:spPr>
          <a:xfrm>
            <a:off x="746291" y="2135802"/>
            <a:ext cx="452737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pt-BR" sz="4800" dirty="0">
                <a:solidFill>
                  <a:schemeClr val="tx2">
                    <a:lumMod val="50000"/>
                  </a:schemeClr>
                </a:solidFill>
                <a:latin typeface="Cooper Black" panose="0208090404030B020404" pitchFamily="18" charset="0"/>
              </a:rPr>
              <a:t>Planejamento do Projeto </a:t>
            </a:r>
          </a:p>
        </p:txBody>
      </p:sp>
      <p:sp>
        <p:nvSpPr>
          <p:cNvPr id="2337" name="Google Shape;1930;p37">
            <a:extLst>
              <a:ext uri="{FF2B5EF4-FFF2-40B4-BE49-F238E27FC236}">
                <a16:creationId xmlns:a16="http://schemas.microsoft.com/office/drawing/2014/main" id="{62E9F136-2484-CE53-D563-AC9B9265C38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6291" y="2187750"/>
            <a:ext cx="4541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sz="4800" dirty="0">
                <a:solidFill>
                  <a:schemeClr val="accent1"/>
                </a:solidFill>
                <a:latin typeface="Cooper Black" panose="0208090404030B020404" pitchFamily="18" charset="0"/>
              </a:rPr>
              <a:t>Planejamentodo Projeto </a:t>
            </a:r>
          </a:p>
        </p:txBody>
      </p:sp>
      <p:grpSp>
        <p:nvGrpSpPr>
          <p:cNvPr id="2" name="Google Shape;4767;p64">
            <a:extLst>
              <a:ext uri="{FF2B5EF4-FFF2-40B4-BE49-F238E27FC236}">
                <a16:creationId xmlns:a16="http://schemas.microsoft.com/office/drawing/2014/main" id="{0ECEC4FB-F13B-268C-B7FE-0FC33550CD5A}"/>
              </a:ext>
            </a:extLst>
          </p:cNvPr>
          <p:cNvGrpSpPr/>
          <p:nvPr/>
        </p:nvGrpSpPr>
        <p:grpSpPr>
          <a:xfrm>
            <a:off x="5035695" y="708961"/>
            <a:ext cx="3725247" cy="4130515"/>
            <a:chOff x="1260950" y="-166737"/>
            <a:chExt cx="5129675" cy="5643987"/>
          </a:xfrm>
        </p:grpSpPr>
        <p:sp>
          <p:nvSpPr>
            <p:cNvPr id="3" name="Google Shape;4768;p64">
              <a:extLst>
                <a:ext uri="{FF2B5EF4-FFF2-40B4-BE49-F238E27FC236}">
                  <a16:creationId xmlns:a16="http://schemas.microsoft.com/office/drawing/2014/main" id="{E2094DFB-7761-88A5-F4FC-935069B954F9}"/>
                </a:ext>
              </a:extLst>
            </p:cNvPr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769;p64">
              <a:extLst>
                <a:ext uri="{FF2B5EF4-FFF2-40B4-BE49-F238E27FC236}">
                  <a16:creationId xmlns:a16="http://schemas.microsoft.com/office/drawing/2014/main" id="{66F83F99-C926-5370-F8FF-AA2B7729B008}"/>
                </a:ext>
              </a:extLst>
            </p:cNvPr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770;p64">
              <a:extLst>
                <a:ext uri="{FF2B5EF4-FFF2-40B4-BE49-F238E27FC236}">
                  <a16:creationId xmlns:a16="http://schemas.microsoft.com/office/drawing/2014/main" id="{37C3EBF2-C740-A15D-6BB8-58EB8A6A4C70}"/>
                </a:ext>
              </a:extLst>
            </p:cNvPr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4771;p64">
              <a:extLst>
                <a:ext uri="{FF2B5EF4-FFF2-40B4-BE49-F238E27FC236}">
                  <a16:creationId xmlns:a16="http://schemas.microsoft.com/office/drawing/2014/main" id="{96C56486-A556-02C6-2E53-866646F555AD}"/>
                </a:ext>
              </a:extLst>
            </p:cNvPr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4772;p64">
              <a:extLst>
                <a:ext uri="{FF2B5EF4-FFF2-40B4-BE49-F238E27FC236}">
                  <a16:creationId xmlns:a16="http://schemas.microsoft.com/office/drawing/2014/main" id="{DA07B579-E564-BD12-7679-DE0EE74CB120}"/>
                </a:ext>
              </a:extLst>
            </p:cNvPr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4773;p64">
              <a:extLst>
                <a:ext uri="{FF2B5EF4-FFF2-40B4-BE49-F238E27FC236}">
                  <a16:creationId xmlns:a16="http://schemas.microsoft.com/office/drawing/2014/main" id="{15A0B282-3159-24BB-6381-86500EEB1734}"/>
                </a:ext>
              </a:extLst>
            </p:cNvPr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4774;p64">
              <a:extLst>
                <a:ext uri="{FF2B5EF4-FFF2-40B4-BE49-F238E27FC236}">
                  <a16:creationId xmlns:a16="http://schemas.microsoft.com/office/drawing/2014/main" id="{C08F6317-2460-7DC3-B981-9EF55EB95C38}"/>
                </a:ext>
              </a:extLst>
            </p:cNvPr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4775;p64">
              <a:extLst>
                <a:ext uri="{FF2B5EF4-FFF2-40B4-BE49-F238E27FC236}">
                  <a16:creationId xmlns:a16="http://schemas.microsoft.com/office/drawing/2014/main" id="{2501DB06-B0E7-D3B2-15C4-E799FF74F847}"/>
                </a:ext>
              </a:extLst>
            </p:cNvPr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4776;p64">
              <a:extLst>
                <a:ext uri="{FF2B5EF4-FFF2-40B4-BE49-F238E27FC236}">
                  <a16:creationId xmlns:a16="http://schemas.microsoft.com/office/drawing/2014/main" id="{471D6237-A31E-E2D0-C175-4E232684B33B}"/>
                </a:ext>
              </a:extLst>
            </p:cNvPr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4777;p64">
              <a:extLst>
                <a:ext uri="{FF2B5EF4-FFF2-40B4-BE49-F238E27FC236}">
                  <a16:creationId xmlns:a16="http://schemas.microsoft.com/office/drawing/2014/main" id="{5FC86D37-F9B1-20E4-7BDB-BB96928D616D}"/>
                </a:ext>
              </a:extLst>
            </p:cNvPr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4778;p64">
              <a:extLst>
                <a:ext uri="{FF2B5EF4-FFF2-40B4-BE49-F238E27FC236}">
                  <a16:creationId xmlns:a16="http://schemas.microsoft.com/office/drawing/2014/main" id="{8310C8AB-86F1-7459-ED46-A3735247A4A9}"/>
                </a:ext>
              </a:extLst>
            </p:cNvPr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4779;p64">
              <a:extLst>
                <a:ext uri="{FF2B5EF4-FFF2-40B4-BE49-F238E27FC236}">
                  <a16:creationId xmlns:a16="http://schemas.microsoft.com/office/drawing/2014/main" id="{A92D5FC5-AB56-D196-F2D0-EDBBE4EA97F5}"/>
                </a:ext>
              </a:extLst>
            </p:cNvPr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4780;p64">
              <a:extLst>
                <a:ext uri="{FF2B5EF4-FFF2-40B4-BE49-F238E27FC236}">
                  <a16:creationId xmlns:a16="http://schemas.microsoft.com/office/drawing/2014/main" id="{FE48CB0C-E6E0-4DC1-0EAB-EC7A58A59482}"/>
                </a:ext>
              </a:extLst>
            </p:cNvPr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4781;p64">
              <a:extLst>
                <a:ext uri="{FF2B5EF4-FFF2-40B4-BE49-F238E27FC236}">
                  <a16:creationId xmlns:a16="http://schemas.microsoft.com/office/drawing/2014/main" id="{8F73E623-ABE4-91A9-F33A-DF5F620A745E}"/>
                </a:ext>
              </a:extLst>
            </p:cNvPr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4782;p64">
              <a:extLst>
                <a:ext uri="{FF2B5EF4-FFF2-40B4-BE49-F238E27FC236}">
                  <a16:creationId xmlns:a16="http://schemas.microsoft.com/office/drawing/2014/main" id="{CEE697E9-A9E7-61B0-C58E-0C3CC5A95E06}"/>
                </a:ext>
              </a:extLst>
            </p:cNvPr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4783;p64">
              <a:extLst>
                <a:ext uri="{FF2B5EF4-FFF2-40B4-BE49-F238E27FC236}">
                  <a16:creationId xmlns:a16="http://schemas.microsoft.com/office/drawing/2014/main" id="{4F33EB8A-CEBE-5B72-5089-8E0FB4AD5837}"/>
                </a:ext>
              </a:extLst>
            </p:cNvPr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4784;p64">
              <a:extLst>
                <a:ext uri="{FF2B5EF4-FFF2-40B4-BE49-F238E27FC236}">
                  <a16:creationId xmlns:a16="http://schemas.microsoft.com/office/drawing/2014/main" id="{9E4F9EC7-CC42-B864-BEAD-0BEE287962E3}"/>
                </a:ext>
              </a:extLst>
            </p:cNvPr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4785;p64">
              <a:extLst>
                <a:ext uri="{FF2B5EF4-FFF2-40B4-BE49-F238E27FC236}">
                  <a16:creationId xmlns:a16="http://schemas.microsoft.com/office/drawing/2014/main" id="{25CCA155-EF10-9F16-A10D-5B3D05B2412C}"/>
                </a:ext>
              </a:extLst>
            </p:cNvPr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4786;p64">
              <a:extLst>
                <a:ext uri="{FF2B5EF4-FFF2-40B4-BE49-F238E27FC236}">
                  <a16:creationId xmlns:a16="http://schemas.microsoft.com/office/drawing/2014/main" id="{F892705C-B31A-22F9-C10D-880DADE5AD06}"/>
                </a:ext>
              </a:extLst>
            </p:cNvPr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4787;p64">
              <a:extLst>
                <a:ext uri="{FF2B5EF4-FFF2-40B4-BE49-F238E27FC236}">
                  <a16:creationId xmlns:a16="http://schemas.microsoft.com/office/drawing/2014/main" id="{FA7087F4-8A13-E7E3-5CD0-B954F3178B31}"/>
                </a:ext>
              </a:extLst>
            </p:cNvPr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4788;p64">
              <a:extLst>
                <a:ext uri="{FF2B5EF4-FFF2-40B4-BE49-F238E27FC236}">
                  <a16:creationId xmlns:a16="http://schemas.microsoft.com/office/drawing/2014/main" id="{5D5773F4-CCB0-A4CC-2992-E0DA2432FCF3}"/>
                </a:ext>
              </a:extLst>
            </p:cNvPr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4789;p64">
              <a:extLst>
                <a:ext uri="{FF2B5EF4-FFF2-40B4-BE49-F238E27FC236}">
                  <a16:creationId xmlns:a16="http://schemas.microsoft.com/office/drawing/2014/main" id="{851BECDB-6048-8BBD-0917-689867091B69}"/>
                </a:ext>
              </a:extLst>
            </p:cNvPr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4790;p64">
              <a:extLst>
                <a:ext uri="{FF2B5EF4-FFF2-40B4-BE49-F238E27FC236}">
                  <a16:creationId xmlns:a16="http://schemas.microsoft.com/office/drawing/2014/main" id="{F7276A44-D156-1C66-76A8-FDD21117B0DE}"/>
                </a:ext>
              </a:extLst>
            </p:cNvPr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4791;p64">
              <a:extLst>
                <a:ext uri="{FF2B5EF4-FFF2-40B4-BE49-F238E27FC236}">
                  <a16:creationId xmlns:a16="http://schemas.microsoft.com/office/drawing/2014/main" id="{21AC1DAD-D4E4-E1EA-1BCF-C6424AEB9E9D}"/>
                </a:ext>
              </a:extLst>
            </p:cNvPr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4792;p64">
              <a:extLst>
                <a:ext uri="{FF2B5EF4-FFF2-40B4-BE49-F238E27FC236}">
                  <a16:creationId xmlns:a16="http://schemas.microsoft.com/office/drawing/2014/main" id="{AEDFBFE2-76D4-6ACF-8626-BDA13E7CFDD3}"/>
                </a:ext>
              </a:extLst>
            </p:cNvPr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4793;p64">
              <a:extLst>
                <a:ext uri="{FF2B5EF4-FFF2-40B4-BE49-F238E27FC236}">
                  <a16:creationId xmlns:a16="http://schemas.microsoft.com/office/drawing/2014/main" id="{520F28BC-765F-E57C-71A7-8BB9E9A075D0}"/>
                </a:ext>
              </a:extLst>
            </p:cNvPr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4794;p64">
              <a:extLst>
                <a:ext uri="{FF2B5EF4-FFF2-40B4-BE49-F238E27FC236}">
                  <a16:creationId xmlns:a16="http://schemas.microsoft.com/office/drawing/2014/main" id="{312288EC-7A0F-5817-9E0C-12F7AB1CDC5A}"/>
                </a:ext>
              </a:extLst>
            </p:cNvPr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4795;p64">
              <a:extLst>
                <a:ext uri="{FF2B5EF4-FFF2-40B4-BE49-F238E27FC236}">
                  <a16:creationId xmlns:a16="http://schemas.microsoft.com/office/drawing/2014/main" id="{4E8C5677-0F29-D14B-52AA-01CA6720DDD4}"/>
                </a:ext>
              </a:extLst>
            </p:cNvPr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4796;p64">
              <a:extLst>
                <a:ext uri="{FF2B5EF4-FFF2-40B4-BE49-F238E27FC236}">
                  <a16:creationId xmlns:a16="http://schemas.microsoft.com/office/drawing/2014/main" id="{39051557-2B49-7A28-D7D6-DC49D92AA0E6}"/>
                </a:ext>
              </a:extLst>
            </p:cNvPr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4797;p64">
              <a:extLst>
                <a:ext uri="{FF2B5EF4-FFF2-40B4-BE49-F238E27FC236}">
                  <a16:creationId xmlns:a16="http://schemas.microsoft.com/office/drawing/2014/main" id="{54A86E63-1939-697E-CDD7-90263566DBC4}"/>
                </a:ext>
              </a:extLst>
            </p:cNvPr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4798;p64">
              <a:extLst>
                <a:ext uri="{FF2B5EF4-FFF2-40B4-BE49-F238E27FC236}">
                  <a16:creationId xmlns:a16="http://schemas.microsoft.com/office/drawing/2014/main" id="{13C66610-29D6-DD1B-7EF0-89F2F1D7DEA4}"/>
                </a:ext>
              </a:extLst>
            </p:cNvPr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4799;p64">
              <a:extLst>
                <a:ext uri="{FF2B5EF4-FFF2-40B4-BE49-F238E27FC236}">
                  <a16:creationId xmlns:a16="http://schemas.microsoft.com/office/drawing/2014/main" id="{702F986A-1928-2B07-8161-42ABB58A20B8}"/>
                </a:ext>
              </a:extLst>
            </p:cNvPr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4800;p64">
              <a:extLst>
                <a:ext uri="{FF2B5EF4-FFF2-40B4-BE49-F238E27FC236}">
                  <a16:creationId xmlns:a16="http://schemas.microsoft.com/office/drawing/2014/main" id="{38170965-06E4-D4A7-EB2B-6E11C3BC12C4}"/>
                </a:ext>
              </a:extLst>
            </p:cNvPr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4801;p64">
              <a:extLst>
                <a:ext uri="{FF2B5EF4-FFF2-40B4-BE49-F238E27FC236}">
                  <a16:creationId xmlns:a16="http://schemas.microsoft.com/office/drawing/2014/main" id="{AA4E18DB-C9DB-1144-2A04-94B627240EC6}"/>
                </a:ext>
              </a:extLst>
            </p:cNvPr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4802;p64">
              <a:extLst>
                <a:ext uri="{FF2B5EF4-FFF2-40B4-BE49-F238E27FC236}">
                  <a16:creationId xmlns:a16="http://schemas.microsoft.com/office/drawing/2014/main" id="{0AD766BA-3D3C-FA51-84C5-12ADA8094D0F}"/>
                </a:ext>
              </a:extLst>
            </p:cNvPr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4803;p64">
              <a:extLst>
                <a:ext uri="{FF2B5EF4-FFF2-40B4-BE49-F238E27FC236}">
                  <a16:creationId xmlns:a16="http://schemas.microsoft.com/office/drawing/2014/main" id="{4D7E743F-CBED-27F7-D72E-4B1EBB8A1326}"/>
                </a:ext>
              </a:extLst>
            </p:cNvPr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4804;p64">
              <a:extLst>
                <a:ext uri="{FF2B5EF4-FFF2-40B4-BE49-F238E27FC236}">
                  <a16:creationId xmlns:a16="http://schemas.microsoft.com/office/drawing/2014/main" id="{7A62F369-10B9-4EE1-F37D-099620180435}"/>
                </a:ext>
              </a:extLst>
            </p:cNvPr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4805;p64">
              <a:extLst>
                <a:ext uri="{FF2B5EF4-FFF2-40B4-BE49-F238E27FC236}">
                  <a16:creationId xmlns:a16="http://schemas.microsoft.com/office/drawing/2014/main" id="{66E0F50E-045C-A651-0D1D-C1A88A582751}"/>
                </a:ext>
              </a:extLst>
            </p:cNvPr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4806;p64">
              <a:extLst>
                <a:ext uri="{FF2B5EF4-FFF2-40B4-BE49-F238E27FC236}">
                  <a16:creationId xmlns:a16="http://schemas.microsoft.com/office/drawing/2014/main" id="{6E1D2123-3B77-3537-AA18-F0D2B7A58E2F}"/>
                </a:ext>
              </a:extLst>
            </p:cNvPr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4807;p64">
              <a:extLst>
                <a:ext uri="{FF2B5EF4-FFF2-40B4-BE49-F238E27FC236}">
                  <a16:creationId xmlns:a16="http://schemas.microsoft.com/office/drawing/2014/main" id="{DD25511E-549A-91A4-7470-EF6FE87BB56E}"/>
                </a:ext>
              </a:extLst>
            </p:cNvPr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4808;p64">
              <a:extLst>
                <a:ext uri="{FF2B5EF4-FFF2-40B4-BE49-F238E27FC236}">
                  <a16:creationId xmlns:a16="http://schemas.microsoft.com/office/drawing/2014/main" id="{E0A74BCD-8B5A-EDD0-A9AE-6821841385DB}"/>
                </a:ext>
              </a:extLst>
            </p:cNvPr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4809;p64">
              <a:extLst>
                <a:ext uri="{FF2B5EF4-FFF2-40B4-BE49-F238E27FC236}">
                  <a16:creationId xmlns:a16="http://schemas.microsoft.com/office/drawing/2014/main" id="{0EFA80AE-9511-4A14-B9EF-C6E530E75D4E}"/>
                </a:ext>
              </a:extLst>
            </p:cNvPr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4810;p64">
              <a:extLst>
                <a:ext uri="{FF2B5EF4-FFF2-40B4-BE49-F238E27FC236}">
                  <a16:creationId xmlns:a16="http://schemas.microsoft.com/office/drawing/2014/main" id="{9AB72165-84E0-A434-93C9-7902760D4307}"/>
                </a:ext>
              </a:extLst>
            </p:cNvPr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4811;p64">
              <a:extLst>
                <a:ext uri="{FF2B5EF4-FFF2-40B4-BE49-F238E27FC236}">
                  <a16:creationId xmlns:a16="http://schemas.microsoft.com/office/drawing/2014/main" id="{B538A40A-8481-3780-AD7C-81F6C2789714}"/>
                </a:ext>
              </a:extLst>
            </p:cNvPr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4812;p64">
              <a:extLst>
                <a:ext uri="{FF2B5EF4-FFF2-40B4-BE49-F238E27FC236}">
                  <a16:creationId xmlns:a16="http://schemas.microsoft.com/office/drawing/2014/main" id="{63E22834-BFBE-FD9F-C629-945BC72A969C}"/>
                </a:ext>
              </a:extLst>
            </p:cNvPr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4813;p64">
              <a:extLst>
                <a:ext uri="{FF2B5EF4-FFF2-40B4-BE49-F238E27FC236}">
                  <a16:creationId xmlns:a16="http://schemas.microsoft.com/office/drawing/2014/main" id="{6920A8A6-5CE9-474E-5458-77DB93DFDA21}"/>
                </a:ext>
              </a:extLst>
            </p:cNvPr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4814;p64">
              <a:extLst>
                <a:ext uri="{FF2B5EF4-FFF2-40B4-BE49-F238E27FC236}">
                  <a16:creationId xmlns:a16="http://schemas.microsoft.com/office/drawing/2014/main" id="{472148AE-8386-951B-2B27-7505078063DF}"/>
                </a:ext>
              </a:extLst>
            </p:cNvPr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4815;p64">
              <a:extLst>
                <a:ext uri="{FF2B5EF4-FFF2-40B4-BE49-F238E27FC236}">
                  <a16:creationId xmlns:a16="http://schemas.microsoft.com/office/drawing/2014/main" id="{819E953E-EB43-8C7E-802E-546F761EBC41}"/>
                </a:ext>
              </a:extLst>
            </p:cNvPr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4816;p64">
              <a:extLst>
                <a:ext uri="{FF2B5EF4-FFF2-40B4-BE49-F238E27FC236}">
                  <a16:creationId xmlns:a16="http://schemas.microsoft.com/office/drawing/2014/main" id="{B4C2EA12-53D3-184F-A5DA-EAC5DC56FEEA}"/>
                </a:ext>
              </a:extLst>
            </p:cNvPr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4817;p64">
              <a:extLst>
                <a:ext uri="{FF2B5EF4-FFF2-40B4-BE49-F238E27FC236}">
                  <a16:creationId xmlns:a16="http://schemas.microsoft.com/office/drawing/2014/main" id="{CD8513C7-1C23-6203-5D79-179F2595F9BF}"/>
                </a:ext>
              </a:extLst>
            </p:cNvPr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4818;p64">
              <a:extLst>
                <a:ext uri="{FF2B5EF4-FFF2-40B4-BE49-F238E27FC236}">
                  <a16:creationId xmlns:a16="http://schemas.microsoft.com/office/drawing/2014/main" id="{4FC726DC-57AE-5D80-646F-9E321A9036F7}"/>
                </a:ext>
              </a:extLst>
            </p:cNvPr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4819;p64">
              <a:extLst>
                <a:ext uri="{FF2B5EF4-FFF2-40B4-BE49-F238E27FC236}">
                  <a16:creationId xmlns:a16="http://schemas.microsoft.com/office/drawing/2014/main" id="{04443AEB-D05C-DE25-08E6-99296DB27B93}"/>
                </a:ext>
              </a:extLst>
            </p:cNvPr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4820;p64">
              <a:extLst>
                <a:ext uri="{FF2B5EF4-FFF2-40B4-BE49-F238E27FC236}">
                  <a16:creationId xmlns:a16="http://schemas.microsoft.com/office/drawing/2014/main" id="{2486FD47-8886-60AB-6898-6B209B09DA18}"/>
                </a:ext>
              </a:extLst>
            </p:cNvPr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4821;p64">
              <a:extLst>
                <a:ext uri="{FF2B5EF4-FFF2-40B4-BE49-F238E27FC236}">
                  <a16:creationId xmlns:a16="http://schemas.microsoft.com/office/drawing/2014/main" id="{B49EF960-B076-D2A2-40FA-3724CD7C1CBE}"/>
                </a:ext>
              </a:extLst>
            </p:cNvPr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4822;p64">
              <a:extLst>
                <a:ext uri="{FF2B5EF4-FFF2-40B4-BE49-F238E27FC236}">
                  <a16:creationId xmlns:a16="http://schemas.microsoft.com/office/drawing/2014/main" id="{830EE409-C564-7996-3FCC-688761422352}"/>
                </a:ext>
              </a:extLst>
            </p:cNvPr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4823;p64">
              <a:extLst>
                <a:ext uri="{FF2B5EF4-FFF2-40B4-BE49-F238E27FC236}">
                  <a16:creationId xmlns:a16="http://schemas.microsoft.com/office/drawing/2014/main" id="{1334013E-CCE2-8D79-F5B3-4A9EA8FF750B}"/>
                </a:ext>
              </a:extLst>
            </p:cNvPr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4824;p64">
              <a:extLst>
                <a:ext uri="{FF2B5EF4-FFF2-40B4-BE49-F238E27FC236}">
                  <a16:creationId xmlns:a16="http://schemas.microsoft.com/office/drawing/2014/main" id="{65B0A726-7FD6-97BE-E99B-6AE7758C4FB1}"/>
                </a:ext>
              </a:extLst>
            </p:cNvPr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4825;p64">
              <a:extLst>
                <a:ext uri="{FF2B5EF4-FFF2-40B4-BE49-F238E27FC236}">
                  <a16:creationId xmlns:a16="http://schemas.microsoft.com/office/drawing/2014/main" id="{307FC250-DF52-151D-89B1-11111CB3D124}"/>
                </a:ext>
              </a:extLst>
            </p:cNvPr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4826;p64">
              <a:extLst>
                <a:ext uri="{FF2B5EF4-FFF2-40B4-BE49-F238E27FC236}">
                  <a16:creationId xmlns:a16="http://schemas.microsoft.com/office/drawing/2014/main" id="{341D93BC-EA56-B26D-EA3E-7A5EABA34BAC}"/>
                </a:ext>
              </a:extLst>
            </p:cNvPr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4827;p64">
              <a:extLst>
                <a:ext uri="{FF2B5EF4-FFF2-40B4-BE49-F238E27FC236}">
                  <a16:creationId xmlns:a16="http://schemas.microsoft.com/office/drawing/2014/main" id="{C075D088-590C-EFAF-0F7B-CC2D17FD2883}"/>
                </a:ext>
              </a:extLst>
            </p:cNvPr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4828;p64">
              <a:extLst>
                <a:ext uri="{FF2B5EF4-FFF2-40B4-BE49-F238E27FC236}">
                  <a16:creationId xmlns:a16="http://schemas.microsoft.com/office/drawing/2014/main" id="{39EA89A6-9041-241A-0F44-56FF5AC9B777}"/>
                </a:ext>
              </a:extLst>
            </p:cNvPr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4829;p64">
              <a:extLst>
                <a:ext uri="{FF2B5EF4-FFF2-40B4-BE49-F238E27FC236}">
                  <a16:creationId xmlns:a16="http://schemas.microsoft.com/office/drawing/2014/main" id="{F4199014-2426-91E0-C7E2-D729612E456B}"/>
                </a:ext>
              </a:extLst>
            </p:cNvPr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4830;p64">
              <a:extLst>
                <a:ext uri="{FF2B5EF4-FFF2-40B4-BE49-F238E27FC236}">
                  <a16:creationId xmlns:a16="http://schemas.microsoft.com/office/drawing/2014/main" id="{5C6FEEC9-0B83-7742-7F78-3A6D2FF7768D}"/>
                </a:ext>
              </a:extLst>
            </p:cNvPr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4831;p64">
              <a:extLst>
                <a:ext uri="{FF2B5EF4-FFF2-40B4-BE49-F238E27FC236}">
                  <a16:creationId xmlns:a16="http://schemas.microsoft.com/office/drawing/2014/main" id="{8A6E5946-39CF-F1E2-5D16-71C60D488A54}"/>
                </a:ext>
              </a:extLst>
            </p:cNvPr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4832;p64">
              <a:extLst>
                <a:ext uri="{FF2B5EF4-FFF2-40B4-BE49-F238E27FC236}">
                  <a16:creationId xmlns:a16="http://schemas.microsoft.com/office/drawing/2014/main" id="{23A3EBC2-161A-543D-A47B-5DC2540A1809}"/>
                </a:ext>
              </a:extLst>
            </p:cNvPr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4833;p64">
              <a:extLst>
                <a:ext uri="{FF2B5EF4-FFF2-40B4-BE49-F238E27FC236}">
                  <a16:creationId xmlns:a16="http://schemas.microsoft.com/office/drawing/2014/main" id="{037FA9E3-EC70-A685-B941-84ABEBA92C20}"/>
                </a:ext>
              </a:extLst>
            </p:cNvPr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4834;p64">
              <a:extLst>
                <a:ext uri="{FF2B5EF4-FFF2-40B4-BE49-F238E27FC236}">
                  <a16:creationId xmlns:a16="http://schemas.microsoft.com/office/drawing/2014/main" id="{012F4C1B-9476-E769-5221-98533EF39057}"/>
                </a:ext>
              </a:extLst>
            </p:cNvPr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4835;p64">
              <a:extLst>
                <a:ext uri="{FF2B5EF4-FFF2-40B4-BE49-F238E27FC236}">
                  <a16:creationId xmlns:a16="http://schemas.microsoft.com/office/drawing/2014/main" id="{CF89FFD4-7F56-1544-7963-83C4A5B9120A}"/>
                </a:ext>
              </a:extLst>
            </p:cNvPr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4836;p64">
              <a:extLst>
                <a:ext uri="{FF2B5EF4-FFF2-40B4-BE49-F238E27FC236}">
                  <a16:creationId xmlns:a16="http://schemas.microsoft.com/office/drawing/2014/main" id="{E469485E-68CC-3F72-634F-3756EE7F0B82}"/>
                </a:ext>
              </a:extLst>
            </p:cNvPr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4837;p64">
              <a:extLst>
                <a:ext uri="{FF2B5EF4-FFF2-40B4-BE49-F238E27FC236}">
                  <a16:creationId xmlns:a16="http://schemas.microsoft.com/office/drawing/2014/main" id="{1B90D851-8CE5-FC19-C934-63E9CDD961FE}"/>
                </a:ext>
              </a:extLst>
            </p:cNvPr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4838;p64">
              <a:extLst>
                <a:ext uri="{FF2B5EF4-FFF2-40B4-BE49-F238E27FC236}">
                  <a16:creationId xmlns:a16="http://schemas.microsoft.com/office/drawing/2014/main" id="{2542580E-1D87-6A5B-AB7C-CF2FFA21195A}"/>
                </a:ext>
              </a:extLst>
            </p:cNvPr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4839;p64">
              <a:extLst>
                <a:ext uri="{FF2B5EF4-FFF2-40B4-BE49-F238E27FC236}">
                  <a16:creationId xmlns:a16="http://schemas.microsoft.com/office/drawing/2014/main" id="{BA0BD12A-CF26-322D-B3DF-EF5EF6103C3A}"/>
                </a:ext>
              </a:extLst>
            </p:cNvPr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4840;p64">
              <a:extLst>
                <a:ext uri="{FF2B5EF4-FFF2-40B4-BE49-F238E27FC236}">
                  <a16:creationId xmlns:a16="http://schemas.microsoft.com/office/drawing/2014/main" id="{6A8CC2AE-966D-A119-DAA9-9BC006A5B62A}"/>
                </a:ext>
              </a:extLst>
            </p:cNvPr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4841;p64">
              <a:extLst>
                <a:ext uri="{FF2B5EF4-FFF2-40B4-BE49-F238E27FC236}">
                  <a16:creationId xmlns:a16="http://schemas.microsoft.com/office/drawing/2014/main" id="{8E47FEB0-D7F0-B9E8-11BD-63FE7290317B}"/>
                </a:ext>
              </a:extLst>
            </p:cNvPr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4842;p64">
              <a:extLst>
                <a:ext uri="{FF2B5EF4-FFF2-40B4-BE49-F238E27FC236}">
                  <a16:creationId xmlns:a16="http://schemas.microsoft.com/office/drawing/2014/main" id="{00DC4820-92E3-AA85-6068-2C3855CC8EEB}"/>
                </a:ext>
              </a:extLst>
            </p:cNvPr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4843;p64">
              <a:extLst>
                <a:ext uri="{FF2B5EF4-FFF2-40B4-BE49-F238E27FC236}">
                  <a16:creationId xmlns:a16="http://schemas.microsoft.com/office/drawing/2014/main" id="{212B0CFB-B1A9-B88C-86DB-5E57C667CF43}"/>
                </a:ext>
              </a:extLst>
            </p:cNvPr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4844;p64">
              <a:extLst>
                <a:ext uri="{FF2B5EF4-FFF2-40B4-BE49-F238E27FC236}">
                  <a16:creationId xmlns:a16="http://schemas.microsoft.com/office/drawing/2014/main" id="{3BCC9595-63D3-E9B4-D3B1-33B74DEAFBE6}"/>
                </a:ext>
              </a:extLst>
            </p:cNvPr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4845;p64">
              <a:extLst>
                <a:ext uri="{FF2B5EF4-FFF2-40B4-BE49-F238E27FC236}">
                  <a16:creationId xmlns:a16="http://schemas.microsoft.com/office/drawing/2014/main" id="{6CBF42DD-834D-9E61-0391-0D12D4AABFFF}"/>
                </a:ext>
              </a:extLst>
            </p:cNvPr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4846;p64">
              <a:extLst>
                <a:ext uri="{FF2B5EF4-FFF2-40B4-BE49-F238E27FC236}">
                  <a16:creationId xmlns:a16="http://schemas.microsoft.com/office/drawing/2014/main" id="{001DA18D-569C-C854-E544-89310BDD96E8}"/>
                </a:ext>
              </a:extLst>
            </p:cNvPr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4847;p64">
              <a:extLst>
                <a:ext uri="{FF2B5EF4-FFF2-40B4-BE49-F238E27FC236}">
                  <a16:creationId xmlns:a16="http://schemas.microsoft.com/office/drawing/2014/main" id="{38948704-5CE5-748E-FCA5-561039985E2B}"/>
                </a:ext>
              </a:extLst>
            </p:cNvPr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4848;p64">
              <a:extLst>
                <a:ext uri="{FF2B5EF4-FFF2-40B4-BE49-F238E27FC236}">
                  <a16:creationId xmlns:a16="http://schemas.microsoft.com/office/drawing/2014/main" id="{D76695AA-FEA0-0C70-7638-E62E878FFA76}"/>
                </a:ext>
              </a:extLst>
            </p:cNvPr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4849;p64">
              <a:extLst>
                <a:ext uri="{FF2B5EF4-FFF2-40B4-BE49-F238E27FC236}">
                  <a16:creationId xmlns:a16="http://schemas.microsoft.com/office/drawing/2014/main" id="{56818255-E849-FD35-BE50-8E45FD9D7FDA}"/>
                </a:ext>
              </a:extLst>
            </p:cNvPr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4850;p64">
              <a:extLst>
                <a:ext uri="{FF2B5EF4-FFF2-40B4-BE49-F238E27FC236}">
                  <a16:creationId xmlns:a16="http://schemas.microsoft.com/office/drawing/2014/main" id="{76E4EF3C-0C01-B1E2-3885-188B1544A0D8}"/>
                </a:ext>
              </a:extLst>
            </p:cNvPr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4851;p64">
              <a:extLst>
                <a:ext uri="{FF2B5EF4-FFF2-40B4-BE49-F238E27FC236}">
                  <a16:creationId xmlns:a16="http://schemas.microsoft.com/office/drawing/2014/main" id="{620B5B86-328E-EA4C-2382-6EC18FE2F4BB}"/>
                </a:ext>
              </a:extLst>
            </p:cNvPr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4852;p64">
              <a:extLst>
                <a:ext uri="{FF2B5EF4-FFF2-40B4-BE49-F238E27FC236}">
                  <a16:creationId xmlns:a16="http://schemas.microsoft.com/office/drawing/2014/main" id="{69214DB8-A26C-B936-9284-B7FCABF3C790}"/>
                </a:ext>
              </a:extLst>
            </p:cNvPr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4853;p64">
              <a:extLst>
                <a:ext uri="{FF2B5EF4-FFF2-40B4-BE49-F238E27FC236}">
                  <a16:creationId xmlns:a16="http://schemas.microsoft.com/office/drawing/2014/main" id="{AE070626-08D9-6A80-9E71-68C5DC06590F}"/>
                </a:ext>
              </a:extLst>
            </p:cNvPr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4854;p64">
              <a:extLst>
                <a:ext uri="{FF2B5EF4-FFF2-40B4-BE49-F238E27FC236}">
                  <a16:creationId xmlns:a16="http://schemas.microsoft.com/office/drawing/2014/main" id="{83B71DA2-C365-AC5D-5A1A-70966B9831E4}"/>
                </a:ext>
              </a:extLst>
            </p:cNvPr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4855;p64">
              <a:extLst>
                <a:ext uri="{FF2B5EF4-FFF2-40B4-BE49-F238E27FC236}">
                  <a16:creationId xmlns:a16="http://schemas.microsoft.com/office/drawing/2014/main" id="{4F9BBAED-0B52-94F7-C708-135851711AFB}"/>
                </a:ext>
              </a:extLst>
            </p:cNvPr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4856;p64">
              <a:extLst>
                <a:ext uri="{FF2B5EF4-FFF2-40B4-BE49-F238E27FC236}">
                  <a16:creationId xmlns:a16="http://schemas.microsoft.com/office/drawing/2014/main" id="{4EEEAB5E-01C0-8D3A-6715-272907E56329}"/>
                </a:ext>
              </a:extLst>
            </p:cNvPr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4857;p64">
              <a:extLst>
                <a:ext uri="{FF2B5EF4-FFF2-40B4-BE49-F238E27FC236}">
                  <a16:creationId xmlns:a16="http://schemas.microsoft.com/office/drawing/2014/main" id="{08CE4FA8-1745-81BE-9DB8-BEF017E0929C}"/>
                </a:ext>
              </a:extLst>
            </p:cNvPr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4858;p64">
              <a:extLst>
                <a:ext uri="{FF2B5EF4-FFF2-40B4-BE49-F238E27FC236}">
                  <a16:creationId xmlns:a16="http://schemas.microsoft.com/office/drawing/2014/main" id="{CA2E7741-84DA-7DF9-9718-A8029AA251A5}"/>
                </a:ext>
              </a:extLst>
            </p:cNvPr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4859;p64">
              <a:extLst>
                <a:ext uri="{FF2B5EF4-FFF2-40B4-BE49-F238E27FC236}">
                  <a16:creationId xmlns:a16="http://schemas.microsoft.com/office/drawing/2014/main" id="{B1960922-A580-7A99-C4C5-1DC51E26CBE9}"/>
                </a:ext>
              </a:extLst>
            </p:cNvPr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4860;p64">
              <a:extLst>
                <a:ext uri="{FF2B5EF4-FFF2-40B4-BE49-F238E27FC236}">
                  <a16:creationId xmlns:a16="http://schemas.microsoft.com/office/drawing/2014/main" id="{0B9463A5-B82C-A1C0-6A69-E6CBD728C37D}"/>
                </a:ext>
              </a:extLst>
            </p:cNvPr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4861;p64">
              <a:extLst>
                <a:ext uri="{FF2B5EF4-FFF2-40B4-BE49-F238E27FC236}">
                  <a16:creationId xmlns:a16="http://schemas.microsoft.com/office/drawing/2014/main" id="{FAA84599-9DAE-0A43-AF77-86390D3DA07A}"/>
                </a:ext>
              </a:extLst>
            </p:cNvPr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4862;p64">
              <a:extLst>
                <a:ext uri="{FF2B5EF4-FFF2-40B4-BE49-F238E27FC236}">
                  <a16:creationId xmlns:a16="http://schemas.microsoft.com/office/drawing/2014/main" id="{5684373B-DDF0-E39A-82F6-A51C87E0AD6D}"/>
                </a:ext>
              </a:extLst>
            </p:cNvPr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4863;p64">
              <a:extLst>
                <a:ext uri="{FF2B5EF4-FFF2-40B4-BE49-F238E27FC236}">
                  <a16:creationId xmlns:a16="http://schemas.microsoft.com/office/drawing/2014/main" id="{BA1FF1E1-9650-E8D7-5590-F1C75442B9D8}"/>
                </a:ext>
              </a:extLst>
            </p:cNvPr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4864;p64">
              <a:extLst>
                <a:ext uri="{FF2B5EF4-FFF2-40B4-BE49-F238E27FC236}">
                  <a16:creationId xmlns:a16="http://schemas.microsoft.com/office/drawing/2014/main" id="{157B0525-E9CD-24EA-38EC-582CCE479D08}"/>
                </a:ext>
              </a:extLst>
            </p:cNvPr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4865;p64">
              <a:extLst>
                <a:ext uri="{FF2B5EF4-FFF2-40B4-BE49-F238E27FC236}">
                  <a16:creationId xmlns:a16="http://schemas.microsoft.com/office/drawing/2014/main" id="{2A8F739F-A378-EC18-A816-2A84744ACDE6}"/>
                </a:ext>
              </a:extLst>
            </p:cNvPr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4866;p64">
              <a:extLst>
                <a:ext uri="{FF2B5EF4-FFF2-40B4-BE49-F238E27FC236}">
                  <a16:creationId xmlns:a16="http://schemas.microsoft.com/office/drawing/2014/main" id="{5D1E4E0B-AC33-08AB-6CFA-95557430436F}"/>
                </a:ext>
              </a:extLst>
            </p:cNvPr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4867;p64">
              <a:extLst>
                <a:ext uri="{FF2B5EF4-FFF2-40B4-BE49-F238E27FC236}">
                  <a16:creationId xmlns:a16="http://schemas.microsoft.com/office/drawing/2014/main" id="{2B9100CD-C759-AAC5-D4A5-376922C16ADD}"/>
                </a:ext>
              </a:extLst>
            </p:cNvPr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4868;p64">
              <a:extLst>
                <a:ext uri="{FF2B5EF4-FFF2-40B4-BE49-F238E27FC236}">
                  <a16:creationId xmlns:a16="http://schemas.microsoft.com/office/drawing/2014/main" id="{CBAB043C-100B-3AA3-A810-0849F0B5CF58}"/>
                </a:ext>
              </a:extLst>
            </p:cNvPr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4869;p64">
              <a:extLst>
                <a:ext uri="{FF2B5EF4-FFF2-40B4-BE49-F238E27FC236}">
                  <a16:creationId xmlns:a16="http://schemas.microsoft.com/office/drawing/2014/main" id="{B4FB515B-88A3-577A-C8E3-C3C4F0F389E2}"/>
                </a:ext>
              </a:extLst>
            </p:cNvPr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4870;p64">
              <a:extLst>
                <a:ext uri="{FF2B5EF4-FFF2-40B4-BE49-F238E27FC236}">
                  <a16:creationId xmlns:a16="http://schemas.microsoft.com/office/drawing/2014/main" id="{1E2F437D-AABF-450D-8EF7-98AD0BAE8EDF}"/>
                </a:ext>
              </a:extLst>
            </p:cNvPr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4871;p64">
              <a:extLst>
                <a:ext uri="{FF2B5EF4-FFF2-40B4-BE49-F238E27FC236}">
                  <a16:creationId xmlns:a16="http://schemas.microsoft.com/office/drawing/2014/main" id="{AF6878C3-0EF4-B610-E4A1-5DE63A709B28}"/>
                </a:ext>
              </a:extLst>
            </p:cNvPr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4872;p64">
              <a:extLst>
                <a:ext uri="{FF2B5EF4-FFF2-40B4-BE49-F238E27FC236}">
                  <a16:creationId xmlns:a16="http://schemas.microsoft.com/office/drawing/2014/main" id="{E222D900-89A9-D829-7D53-BF3012E36DC7}"/>
                </a:ext>
              </a:extLst>
            </p:cNvPr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4873;p64">
              <a:extLst>
                <a:ext uri="{FF2B5EF4-FFF2-40B4-BE49-F238E27FC236}">
                  <a16:creationId xmlns:a16="http://schemas.microsoft.com/office/drawing/2014/main" id="{8C51F5F0-7455-EACE-0227-522661F34F20}"/>
                </a:ext>
              </a:extLst>
            </p:cNvPr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4874;p64">
              <a:extLst>
                <a:ext uri="{FF2B5EF4-FFF2-40B4-BE49-F238E27FC236}">
                  <a16:creationId xmlns:a16="http://schemas.microsoft.com/office/drawing/2014/main" id="{E9E39064-9F19-5F31-FD23-95E82D454F22}"/>
                </a:ext>
              </a:extLst>
            </p:cNvPr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4875;p64">
              <a:extLst>
                <a:ext uri="{FF2B5EF4-FFF2-40B4-BE49-F238E27FC236}">
                  <a16:creationId xmlns:a16="http://schemas.microsoft.com/office/drawing/2014/main" id="{F8BEBC94-509E-8740-31DE-195FC8E76000}"/>
                </a:ext>
              </a:extLst>
            </p:cNvPr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4876;p64">
              <a:extLst>
                <a:ext uri="{FF2B5EF4-FFF2-40B4-BE49-F238E27FC236}">
                  <a16:creationId xmlns:a16="http://schemas.microsoft.com/office/drawing/2014/main" id="{4C581537-6A24-4AE4-D9FC-B7BCEF3D4C14}"/>
                </a:ext>
              </a:extLst>
            </p:cNvPr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4877;p64">
              <a:extLst>
                <a:ext uri="{FF2B5EF4-FFF2-40B4-BE49-F238E27FC236}">
                  <a16:creationId xmlns:a16="http://schemas.microsoft.com/office/drawing/2014/main" id="{2467F17F-1BBB-2E87-345F-B0B00AF0865E}"/>
                </a:ext>
              </a:extLst>
            </p:cNvPr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4878;p64">
              <a:extLst>
                <a:ext uri="{FF2B5EF4-FFF2-40B4-BE49-F238E27FC236}">
                  <a16:creationId xmlns:a16="http://schemas.microsoft.com/office/drawing/2014/main" id="{41A3AACF-6F35-0A91-3249-CBBCC1A3B0AD}"/>
                </a:ext>
              </a:extLst>
            </p:cNvPr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4879;p64">
              <a:extLst>
                <a:ext uri="{FF2B5EF4-FFF2-40B4-BE49-F238E27FC236}">
                  <a16:creationId xmlns:a16="http://schemas.microsoft.com/office/drawing/2014/main" id="{EB34F179-174C-A703-7FE2-13CBDE85D113}"/>
                </a:ext>
              </a:extLst>
            </p:cNvPr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4880;p64">
              <a:extLst>
                <a:ext uri="{FF2B5EF4-FFF2-40B4-BE49-F238E27FC236}">
                  <a16:creationId xmlns:a16="http://schemas.microsoft.com/office/drawing/2014/main" id="{F47F72BE-E217-6E06-4CFA-09B229724C6A}"/>
                </a:ext>
              </a:extLst>
            </p:cNvPr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4881;p64">
              <a:extLst>
                <a:ext uri="{FF2B5EF4-FFF2-40B4-BE49-F238E27FC236}">
                  <a16:creationId xmlns:a16="http://schemas.microsoft.com/office/drawing/2014/main" id="{0A01EDA2-710E-F1A5-82DB-BE374DDB63B9}"/>
                </a:ext>
              </a:extLst>
            </p:cNvPr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4882;p64">
              <a:extLst>
                <a:ext uri="{FF2B5EF4-FFF2-40B4-BE49-F238E27FC236}">
                  <a16:creationId xmlns:a16="http://schemas.microsoft.com/office/drawing/2014/main" id="{8FEF94AE-BAC5-D4E3-EE9D-CC7B4EFCB8E7}"/>
                </a:ext>
              </a:extLst>
            </p:cNvPr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4883;p64">
              <a:extLst>
                <a:ext uri="{FF2B5EF4-FFF2-40B4-BE49-F238E27FC236}">
                  <a16:creationId xmlns:a16="http://schemas.microsoft.com/office/drawing/2014/main" id="{6B3FB589-61CC-0D22-5E4B-21DA818D0DB9}"/>
                </a:ext>
              </a:extLst>
            </p:cNvPr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4884;p64">
              <a:extLst>
                <a:ext uri="{FF2B5EF4-FFF2-40B4-BE49-F238E27FC236}">
                  <a16:creationId xmlns:a16="http://schemas.microsoft.com/office/drawing/2014/main" id="{74FF9355-72AC-86E7-CE0D-8F3F62C0587B}"/>
                </a:ext>
              </a:extLst>
            </p:cNvPr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4885;p64">
              <a:extLst>
                <a:ext uri="{FF2B5EF4-FFF2-40B4-BE49-F238E27FC236}">
                  <a16:creationId xmlns:a16="http://schemas.microsoft.com/office/drawing/2014/main" id="{BD78F8CE-D6A6-54F4-233D-4497C79E0650}"/>
                </a:ext>
              </a:extLst>
            </p:cNvPr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4886;p64">
              <a:extLst>
                <a:ext uri="{FF2B5EF4-FFF2-40B4-BE49-F238E27FC236}">
                  <a16:creationId xmlns:a16="http://schemas.microsoft.com/office/drawing/2014/main" id="{C23D9927-D790-2A99-AF67-13D5670C673A}"/>
                </a:ext>
              </a:extLst>
            </p:cNvPr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4887;p64">
              <a:extLst>
                <a:ext uri="{FF2B5EF4-FFF2-40B4-BE49-F238E27FC236}">
                  <a16:creationId xmlns:a16="http://schemas.microsoft.com/office/drawing/2014/main" id="{430B37CD-EA5A-1653-8003-74E2869F9058}"/>
                </a:ext>
              </a:extLst>
            </p:cNvPr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4888;p64">
              <a:extLst>
                <a:ext uri="{FF2B5EF4-FFF2-40B4-BE49-F238E27FC236}">
                  <a16:creationId xmlns:a16="http://schemas.microsoft.com/office/drawing/2014/main" id="{6A4EE1DC-339E-D5B2-7430-F77ECC639063}"/>
                </a:ext>
              </a:extLst>
            </p:cNvPr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4889;p64">
              <a:extLst>
                <a:ext uri="{FF2B5EF4-FFF2-40B4-BE49-F238E27FC236}">
                  <a16:creationId xmlns:a16="http://schemas.microsoft.com/office/drawing/2014/main" id="{CED269FD-3B26-26D7-C9A1-7C473FF5F8BF}"/>
                </a:ext>
              </a:extLst>
            </p:cNvPr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4890;p64">
              <a:extLst>
                <a:ext uri="{FF2B5EF4-FFF2-40B4-BE49-F238E27FC236}">
                  <a16:creationId xmlns:a16="http://schemas.microsoft.com/office/drawing/2014/main" id="{C32215AD-894F-A19E-188D-32659F4537E7}"/>
                </a:ext>
              </a:extLst>
            </p:cNvPr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4891;p64">
              <a:extLst>
                <a:ext uri="{FF2B5EF4-FFF2-40B4-BE49-F238E27FC236}">
                  <a16:creationId xmlns:a16="http://schemas.microsoft.com/office/drawing/2014/main" id="{8A40AA9B-5271-2A26-975D-ABCDDE38016A}"/>
                </a:ext>
              </a:extLst>
            </p:cNvPr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4892;p64">
              <a:extLst>
                <a:ext uri="{FF2B5EF4-FFF2-40B4-BE49-F238E27FC236}">
                  <a16:creationId xmlns:a16="http://schemas.microsoft.com/office/drawing/2014/main" id="{9F6892FF-783C-C167-3DD5-CD257D8B917E}"/>
                </a:ext>
              </a:extLst>
            </p:cNvPr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4893;p64">
              <a:extLst>
                <a:ext uri="{FF2B5EF4-FFF2-40B4-BE49-F238E27FC236}">
                  <a16:creationId xmlns:a16="http://schemas.microsoft.com/office/drawing/2014/main" id="{C1195A32-CADA-9063-D138-B0BC3B4A0067}"/>
                </a:ext>
              </a:extLst>
            </p:cNvPr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4894;p64">
              <a:extLst>
                <a:ext uri="{FF2B5EF4-FFF2-40B4-BE49-F238E27FC236}">
                  <a16:creationId xmlns:a16="http://schemas.microsoft.com/office/drawing/2014/main" id="{C4E28AE4-7CA3-48D8-2C9E-4ECD8115D36A}"/>
                </a:ext>
              </a:extLst>
            </p:cNvPr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4895;p64">
              <a:extLst>
                <a:ext uri="{FF2B5EF4-FFF2-40B4-BE49-F238E27FC236}">
                  <a16:creationId xmlns:a16="http://schemas.microsoft.com/office/drawing/2014/main" id="{8C0EF404-25E2-05DD-F9EF-4F3649D5DF49}"/>
                </a:ext>
              </a:extLst>
            </p:cNvPr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4896;p64">
              <a:extLst>
                <a:ext uri="{FF2B5EF4-FFF2-40B4-BE49-F238E27FC236}">
                  <a16:creationId xmlns:a16="http://schemas.microsoft.com/office/drawing/2014/main" id="{9048C69D-CC98-B13E-1759-2984158118D1}"/>
                </a:ext>
              </a:extLst>
            </p:cNvPr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4897;p64">
              <a:extLst>
                <a:ext uri="{FF2B5EF4-FFF2-40B4-BE49-F238E27FC236}">
                  <a16:creationId xmlns:a16="http://schemas.microsoft.com/office/drawing/2014/main" id="{C13B3726-4CFA-C702-2FF1-A31CCF5BE25B}"/>
                </a:ext>
              </a:extLst>
            </p:cNvPr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4898;p64">
              <a:extLst>
                <a:ext uri="{FF2B5EF4-FFF2-40B4-BE49-F238E27FC236}">
                  <a16:creationId xmlns:a16="http://schemas.microsoft.com/office/drawing/2014/main" id="{41546AB4-2892-81A0-1352-68A7B6215EA5}"/>
                </a:ext>
              </a:extLst>
            </p:cNvPr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4899;p64">
              <a:extLst>
                <a:ext uri="{FF2B5EF4-FFF2-40B4-BE49-F238E27FC236}">
                  <a16:creationId xmlns:a16="http://schemas.microsoft.com/office/drawing/2014/main" id="{2F990AA9-33D1-5523-FB37-E51550C516B3}"/>
                </a:ext>
              </a:extLst>
            </p:cNvPr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4900;p64">
              <a:extLst>
                <a:ext uri="{FF2B5EF4-FFF2-40B4-BE49-F238E27FC236}">
                  <a16:creationId xmlns:a16="http://schemas.microsoft.com/office/drawing/2014/main" id="{242163DC-D2A0-790B-E593-53ECDFB1FE62}"/>
                </a:ext>
              </a:extLst>
            </p:cNvPr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4901;p64">
              <a:extLst>
                <a:ext uri="{FF2B5EF4-FFF2-40B4-BE49-F238E27FC236}">
                  <a16:creationId xmlns:a16="http://schemas.microsoft.com/office/drawing/2014/main" id="{3B49D537-3400-61C4-7392-EA0D3D005CD8}"/>
                </a:ext>
              </a:extLst>
            </p:cNvPr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4902;p64">
              <a:extLst>
                <a:ext uri="{FF2B5EF4-FFF2-40B4-BE49-F238E27FC236}">
                  <a16:creationId xmlns:a16="http://schemas.microsoft.com/office/drawing/2014/main" id="{10012361-9CD0-5F46-693F-580E97B2577A}"/>
                </a:ext>
              </a:extLst>
            </p:cNvPr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4903;p64">
              <a:extLst>
                <a:ext uri="{FF2B5EF4-FFF2-40B4-BE49-F238E27FC236}">
                  <a16:creationId xmlns:a16="http://schemas.microsoft.com/office/drawing/2014/main" id="{287B80F6-E6F5-67E7-39D3-EDB42CC5026E}"/>
                </a:ext>
              </a:extLst>
            </p:cNvPr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4904;p64">
              <a:extLst>
                <a:ext uri="{FF2B5EF4-FFF2-40B4-BE49-F238E27FC236}">
                  <a16:creationId xmlns:a16="http://schemas.microsoft.com/office/drawing/2014/main" id="{36CFABC6-0A1F-FD25-04C7-BBE489FA9EBD}"/>
                </a:ext>
              </a:extLst>
            </p:cNvPr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4905;p64">
              <a:extLst>
                <a:ext uri="{FF2B5EF4-FFF2-40B4-BE49-F238E27FC236}">
                  <a16:creationId xmlns:a16="http://schemas.microsoft.com/office/drawing/2014/main" id="{F1920D6F-09EE-7456-BC40-DDA71B603B17}"/>
                </a:ext>
              </a:extLst>
            </p:cNvPr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4906;p64">
              <a:extLst>
                <a:ext uri="{FF2B5EF4-FFF2-40B4-BE49-F238E27FC236}">
                  <a16:creationId xmlns:a16="http://schemas.microsoft.com/office/drawing/2014/main" id="{7A7574BE-61B3-FA98-F90D-2049FB94332D}"/>
                </a:ext>
              </a:extLst>
            </p:cNvPr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4907;p64">
              <a:extLst>
                <a:ext uri="{FF2B5EF4-FFF2-40B4-BE49-F238E27FC236}">
                  <a16:creationId xmlns:a16="http://schemas.microsoft.com/office/drawing/2014/main" id="{B26FFD7B-497A-9FDC-5933-8AB1CCCF5CE9}"/>
                </a:ext>
              </a:extLst>
            </p:cNvPr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4908;p64">
              <a:extLst>
                <a:ext uri="{FF2B5EF4-FFF2-40B4-BE49-F238E27FC236}">
                  <a16:creationId xmlns:a16="http://schemas.microsoft.com/office/drawing/2014/main" id="{A8E0655D-21A4-3207-F203-84FF2E96ACA2}"/>
                </a:ext>
              </a:extLst>
            </p:cNvPr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4909;p64">
              <a:extLst>
                <a:ext uri="{FF2B5EF4-FFF2-40B4-BE49-F238E27FC236}">
                  <a16:creationId xmlns:a16="http://schemas.microsoft.com/office/drawing/2014/main" id="{D69F1614-5418-7E4A-1CC5-3825940FB996}"/>
                </a:ext>
              </a:extLst>
            </p:cNvPr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4910;p64">
              <a:extLst>
                <a:ext uri="{FF2B5EF4-FFF2-40B4-BE49-F238E27FC236}">
                  <a16:creationId xmlns:a16="http://schemas.microsoft.com/office/drawing/2014/main" id="{83EEB9DE-A371-0958-C695-8BC97F547C49}"/>
                </a:ext>
              </a:extLst>
            </p:cNvPr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4911;p64">
              <a:extLst>
                <a:ext uri="{FF2B5EF4-FFF2-40B4-BE49-F238E27FC236}">
                  <a16:creationId xmlns:a16="http://schemas.microsoft.com/office/drawing/2014/main" id="{765C08AB-7D6D-B2D8-29D6-1C05D72770D5}"/>
                </a:ext>
              </a:extLst>
            </p:cNvPr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4912;p64">
              <a:extLst>
                <a:ext uri="{FF2B5EF4-FFF2-40B4-BE49-F238E27FC236}">
                  <a16:creationId xmlns:a16="http://schemas.microsoft.com/office/drawing/2014/main" id="{5314E333-FB86-B691-668D-A5CBB45EB33D}"/>
                </a:ext>
              </a:extLst>
            </p:cNvPr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4913;p64">
              <a:extLst>
                <a:ext uri="{FF2B5EF4-FFF2-40B4-BE49-F238E27FC236}">
                  <a16:creationId xmlns:a16="http://schemas.microsoft.com/office/drawing/2014/main" id="{91D7DC97-64A4-4CCC-BF0E-4BFA21F777FD}"/>
                </a:ext>
              </a:extLst>
            </p:cNvPr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4914;p64">
              <a:extLst>
                <a:ext uri="{FF2B5EF4-FFF2-40B4-BE49-F238E27FC236}">
                  <a16:creationId xmlns:a16="http://schemas.microsoft.com/office/drawing/2014/main" id="{B772980D-E807-4962-CDE4-E0267BBEBC11}"/>
                </a:ext>
              </a:extLst>
            </p:cNvPr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4915;p64">
              <a:extLst>
                <a:ext uri="{FF2B5EF4-FFF2-40B4-BE49-F238E27FC236}">
                  <a16:creationId xmlns:a16="http://schemas.microsoft.com/office/drawing/2014/main" id="{955760B7-C47F-922C-F845-A31FF29EE7BD}"/>
                </a:ext>
              </a:extLst>
            </p:cNvPr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4916;p64">
              <a:extLst>
                <a:ext uri="{FF2B5EF4-FFF2-40B4-BE49-F238E27FC236}">
                  <a16:creationId xmlns:a16="http://schemas.microsoft.com/office/drawing/2014/main" id="{825A5857-BD7F-2986-0D81-05324F0351F0}"/>
                </a:ext>
              </a:extLst>
            </p:cNvPr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4917;p64">
              <a:extLst>
                <a:ext uri="{FF2B5EF4-FFF2-40B4-BE49-F238E27FC236}">
                  <a16:creationId xmlns:a16="http://schemas.microsoft.com/office/drawing/2014/main" id="{C7D938D4-853F-E37C-AD71-2570B98D5AEE}"/>
                </a:ext>
              </a:extLst>
            </p:cNvPr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4918;p64">
              <a:extLst>
                <a:ext uri="{FF2B5EF4-FFF2-40B4-BE49-F238E27FC236}">
                  <a16:creationId xmlns:a16="http://schemas.microsoft.com/office/drawing/2014/main" id="{7DFF8CDF-290E-D155-91ED-95B2A9FE485C}"/>
                </a:ext>
              </a:extLst>
            </p:cNvPr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4919;p64">
              <a:extLst>
                <a:ext uri="{FF2B5EF4-FFF2-40B4-BE49-F238E27FC236}">
                  <a16:creationId xmlns:a16="http://schemas.microsoft.com/office/drawing/2014/main" id="{E1F09EB0-FED0-CC41-463A-F08B763A7AC8}"/>
                </a:ext>
              </a:extLst>
            </p:cNvPr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4920;p64">
              <a:extLst>
                <a:ext uri="{FF2B5EF4-FFF2-40B4-BE49-F238E27FC236}">
                  <a16:creationId xmlns:a16="http://schemas.microsoft.com/office/drawing/2014/main" id="{22A23B98-820A-E414-9229-141884A3F072}"/>
                </a:ext>
              </a:extLst>
            </p:cNvPr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4921;p64">
              <a:extLst>
                <a:ext uri="{FF2B5EF4-FFF2-40B4-BE49-F238E27FC236}">
                  <a16:creationId xmlns:a16="http://schemas.microsoft.com/office/drawing/2014/main" id="{C84E114A-2AF5-9451-8888-5FD1A24AB59E}"/>
                </a:ext>
              </a:extLst>
            </p:cNvPr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4922;p64">
              <a:extLst>
                <a:ext uri="{FF2B5EF4-FFF2-40B4-BE49-F238E27FC236}">
                  <a16:creationId xmlns:a16="http://schemas.microsoft.com/office/drawing/2014/main" id="{F530683D-244E-8BF9-9399-4BA374E0AFAE}"/>
                </a:ext>
              </a:extLst>
            </p:cNvPr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4923;p64">
              <a:extLst>
                <a:ext uri="{FF2B5EF4-FFF2-40B4-BE49-F238E27FC236}">
                  <a16:creationId xmlns:a16="http://schemas.microsoft.com/office/drawing/2014/main" id="{A686F91E-55C1-32C3-F238-EC6A3C05DB0E}"/>
                </a:ext>
              </a:extLst>
            </p:cNvPr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4924;p64">
              <a:extLst>
                <a:ext uri="{FF2B5EF4-FFF2-40B4-BE49-F238E27FC236}">
                  <a16:creationId xmlns:a16="http://schemas.microsoft.com/office/drawing/2014/main" id="{3DF97100-475C-09A0-0843-D640784FEF53}"/>
                </a:ext>
              </a:extLst>
            </p:cNvPr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4925;p64">
              <a:extLst>
                <a:ext uri="{FF2B5EF4-FFF2-40B4-BE49-F238E27FC236}">
                  <a16:creationId xmlns:a16="http://schemas.microsoft.com/office/drawing/2014/main" id="{F4265A23-793F-B2BB-CD22-FF58901FD05B}"/>
                </a:ext>
              </a:extLst>
            </p:cNvPr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4926;p64">
              <a:extLst>
                <a:ext uri="{FF2B5EF4-FFF2-40B4-BE49-F238E27FC236}">
                  <a16:creationId xmlns:a16="http://schemas.microsoft.com/office/drawing/2014/main" id="{EC9A14B0-DCAB-2410-05C4-DE1C6A31FF18}"/>
                </a:ext>
              </a:extLst>
            </p:cNvPr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4927;p64">
              <a:extLst>
                <a:ext uri="{FF2B5EF4-FFF2-40B4-BE49-F238E27FC236}">
                  <a16:creationId xmlns:a16="http://schemas.microsoft.com/office/drawing/2014/main" id="{B403113E-2F10-A81A-B293-29F6DF374E4A}"/>
                </a:ext>
              </a:extLst>
            </p:cNvPr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4928;p64">
              <a:extLst>
                <a:ext uri="{FF2B5EF4-FFF2-40B4-BE49-F238E27FC236}">
                  <a16:creationId xmlns:a16="http://schemas.microsoft.com/office/drawing/2014/main" id="{EDCA83F5-B1A1-A2E3-CC2A-BCA5C237D7CB}"/>
                </a:ext>
              </a:extLst>
            </p:cNvPr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4929;p64">
              <a:extLst>
                <a:ext uri="{FF2B5EF4-FFF2-40B4-BE49-F238E27FC236}">
                  <a16:creationId xmlns:a16="http://schemas.microsoft.com/office/drawing/2014/main" id="{21950C9B-A0F0-C1BA-3760-59736A9482C7}"/>
                </a:ext>
              </a:extLst>
            </p:cNvPr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4930;p64">
              <a:extLst>
                <a:ext uri="{FF2B5EF4-FFF2-40B4-BE49-F238E27FC236}">
                  <a16:creationId xmlns:a16="http://schemas.microsoft.com/office/drawing/2014/main" id="{0390E965-A47B-B0B2-10DF-0E2908DFDC9E}"/>
                </a:ext>
              </a:extLst>
            </p:cNvPr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4931;p64">
              <a:extLst>
                <a:ext uri="{FF2B5EF4-FFF2-40B4-BE49-F238E27FC236}">
                  <a16:creationId xmlns:a16="http://schemas.microsoft.com/office/drawing/2014/main" id="{DAECBEA1-7FF7-F614-32A1-2E71B5F9451E}"/>
                </a:ext>
              </a:extLst>
            </p:cNvPr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4932;p64">
              <a:extLst>
                <a:ext uri="{FF2B5EF4-FFF2-40B4-BE49-F238E27FC236}">
                  <a16:creationId xmlns:a16="http://schemas.microsoft.com/office/drawing/2014/main" id="{9068CC1A-BD31-E648-27D5-C4D172EDCE0C}"/>
                </a:ext>
              </a:extLst>
            </p:cNvPr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4933;p64">
              <a:extLst>
                <a:ext uri="{FF2B5EF4-FFF2-40B4-BE49-F238E27FC236}">
                  <a16:creationId xmlns:a16="http://schemas.microsoft.com/office/drawing/2014/main" id="{647CD648-B465-5EBE-2C80-5CA3F4EBBA43}"/>
                </a:ext>
              </a:extLst>
            </p:cNvPr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4934;p64">
              <a:extLst>
                <a:ext uri="{FF2B5EF4-FFF2-40B4-BE49-F238E27FC236}">
                  <a16:creationId xmlns:a16="http://schemas.microsoft.com/office/drawing/2014/main" id="{565EA519-FD43-B233-C7CA-E3E9AC6FD8F7}"/>
                </a:ext>
              </a:extLst>
            </p:cNvPr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4935;p64">
              <a:extLst>
                <a:ext uri="{FF2B5EF4-FFF2-40B4-BE49-F238E27FC236}">
                  <a16:creationId xmlns:a16="http://schemas.microsoft.com/office/drawing/2014/main" id="{80A7DE88-E964-2F79-8BBC-CB73802C6F81}"/>
                </a:ext>
              </a:extLst>
            </p:cNvPr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4936;p64">
              <a:extLst>
                <a:ext uri="{FF2B5EF4-FFF2-40B4-BE49-F238E27FC236}">
                  <a16:creationId xmlns:a16="http://schemas.microsoft.com/office/drawing/2014/main" id="{A7B13544-5C1F-A44B-1AAB-BE7B37BE39A3}"/>
                </a:ext>
              </a:extLst>
            </p:cNvPr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4937;p64">
              <a:extLst>
                <a:ext uri="{FF2B5EF4-FFF2-40B4-BE49-F238E27FC236}">
                  <a16:creationId xmlns:a16="http://schemas.microsoft.com/office/drawing/2014/main" id="{04F74477-34B7-43C8-FEC9-B82B916D2A88}"/>
                </a:ext>
              </a:extLst>
            </p:cNvPr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4938;p64">
              <a:extLst>
                <a:ext uri="{FF2B5EF4-FFF2-40B4-BE49-F238E27FC236}">
                  <a16:creationId xmlns:a16="http://schemas.microsoft.com/office/drawing/2014/main" id="{5D3C7533-5CFB-F7F6-A66A-A47E0AEBE8F0}"/>
                </a:ext>
              </a:extLst>
            </p:cNvPr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4939;p64">
              <a:extLst>
                <a:ext uri="{FF2B5EF4-FFF2-40B4-BE49-F238E27FC236}">
                  <a16:creationId xmlns:a16="http://schemas.microsoft.com/office/drawing/2014/main" id="{92418F9E-6182-53D7-854E-C4D3DA04C1F6}"/>
                </a:ext>
              </a:extLst>
            </p:cNvPr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4940;p64">
              <a:extLst>
                <a:ext uri="{FF2B5EF4-FFF2-40B4-BE49-F238E27FC236}">
                  <a16:creationId xmlns:a16="http://schemas.microsoft.com/office/drawing/2014/main" id="{1D41989F-F921-94B0-58A5-6DF49407C214}"/>
                </a:ext>
              </a:extLst>
            </p:cNvPr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4941;p64">
              <a:extLst>
                <a:ext uri="{FF2B5EF4-FFF2-40B4-BE49-F238E27FC236}">
                  <a16:creationId xmlns:a16="http://schemas.microsoft.com/office/drawing/2014/main" id="{230A385D-BF07-498F-28B0-9F26EB1C0A0C}"/>
                </a:ext>
              </a:extLst>
            </p:cNvPr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4942;p64">
              <a:extLst>
                <a:ext uri="{FF2B5EF4-FFF2-40B4-BE49-F238E27FC236}">
                  <a16:creationId xmlns:a16="http://schemas.microsoft.com/office/drawing/2014/main" id="{FA84E32A-D1EF-9246-FFCE-5A777DB35EB7}"/>
                </a:ext>
              </a:extLst>
            </p:cNvPr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4943;p64">
              <a:extLst>
                <a:ext uri="{FF2B5EF4-FFF2-40B4-BE49-F238E27FC236}">
                  <a16:creationId xmlns:a16="http://schemas.microsoft.com/office/drawing/2014/main" id="{A659C3CA-166B-01D9-C8AC-EAF54AD8EE0E}"/>
                </a:ext>
              </a:extLst>
            </p:cNvPr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4944;p64">
              <a:extLst>
                <a:ext uri="{FF2B5EF4-FFF2-40B4-BE49-F238E27FC236}">
                  <a16:creationId xmlns:a16="http://schemas.microsoft.com/office/drawing/2014/main" id="{2642B7B2-26F8-CF5C-4099-F8FCD4A664CC}"/>
                </a:ext>
              </a:extLst>
            </p:cNvPr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4945;p64">
              <a:extLst>
                <a:ext uri="{FF2B5EF4-FFF2-40B4-BE49-F238E27FC236}">
                  <a16:creationId xmlns:a16="http://schemas.microsoft.com/office/drawing/2014/main" id="{4D6FCB24-CD22-AAF8-79CA-6D0B104B2D4C}"/>
                </a:ext>
              </a:extLst>
            </p:cNvPr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0971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AB8FDC"/>
      </a:accent1>
      <a:accent2>
        <a:srgbClr val="C7BAFC"/>
      </a:accent2>
      <a:accent3>
        <a:srgbClr val="E4D8FF"/>
      </a:accent3>
      <a:accent4>
        <a:srgbClr val="BEBEBE"/>
      </a:accent4>
      <a:accent5>
        <a:srgbClr val="20004D"/>
      </a:accent5>
      <a:accent6>
        <a:srgbClr val="9E9E9E"/>
      </a:accent6>
      <a:hlink>
        <a:srgbClr val="AB8FD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381</Words>
  <Application>Microsoft Office PowerPoint</Application>
  <PresentationFormat>Apresentação na tela (16:9)</PresentationFormat>
  <Paragraphs>80</Paragraphs>
  <Slides>26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Barlow Semi Condensed Medium</vt:lpstr>
      <vt:lpstr>Cooper Black</vt:lpstr>
      <vt:lpstr>Fjalla One</vt:lpstr>
      <vt:lpstr>Barlow Semi Condensed</vt:lpstr>
      <vt:lpstr>Arial</vt:lpstr>
      <vt:lpstr>Technology Consulting by Slidesgo</vt:lpstr>
      <vt:lpstr>WINE GUARD</vt:lpstr>
      <vt:lpstr>01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Diagrama Visão de Negócio</vt:lpstr>
      <vt:lpstr>Apresentação do PowerPoint</vt:lpstr>
      <vt:lpstr>A metodologia Scrum é uma metodologia ágil onde os projetos são divididos em ciclos curtos chamados sprints (2 a 4 semanas). A cada sprint, o time entrega partes funcionais do projeto, adaptando-se a mudanças e promovendo colaboração e melhoria contínua. É ideal para trabalhar de forma eficiente e dinâmica.</vt:lpstr>
      <vt:lpstr>Metodologia Scrum </vt:lpstr>
      <vt:lpstr>Formação da equipe</vt:lpstr>
      <vt:lpstr>Apresentação do PowerPoint</vt:lpstr>
      <vt:lpstr>Diagrama de Solução </vt:lpstr>
      <vt:lpstr>Apresentação do PowerPoint</vt:lpstr>
      <vt:lpstr>Apresentação do PowerPoint</vt:lpstr>
      <vt:lpstr>Apresentação do PowerPoint</vt:lpstr>
      <vt:lpstr>Apresentação do PowerPoint</vt:lpstr>
      <vt:lpstr>Modelagem lógica </vt:lpstr>
      <vt:lpstr>Apresentação do PowerPoint</vt:lpstr>
      <vt:lpstr>Apresentação do PowerPoint</vt:lpstr>
      <vt:lpstr>Níveis de atendimento - Jira</vt:lpstr>
      <vt:lpstr>Apresentação do PowerPoint</vt:lpstr>
      <vt:lpstr>Conclusão </vt:lpstr>
      <vt:lpstr>Apresentação do PowerPoint</vt:lpstr>
      <vt:lpstr>WINE GUARD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GUARD</dc:title>
  <dc:creator>r a y</dc:creator>
  <cp:lastModifiedBy>r a y</cp:lastModifiedBy>
  <cp:revision>156</cp:revision>
  <dcterms:modified xsi:type="dcterms:W3CDTF">2024-12-04T17:01:53Z</dcterms:modified>
</cp:coreProperties>
</file>