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32" y="11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SCM </a:t>
            </a:r>
            <a:r>
              <a:rPr lang="en-US" dirty="0" err="1" smtClean="0"/>
              <a:t>BizConnect</a:t>
            </a:r>
            <a:r>
              <a:rPr lang="en-US" dirty="0" smtClean="0"/>
              <a:t> Process</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Every Registered Client will login into Website using Login &amp; pw. </a:t>
            </a:r>
          </a:p>
          <a:p>
            <a:r>
              <a:rPr lang="en-US" dirty="0" smtClean="0"/>
              <a:t>The clients will give Trip Plan on weekly basis. </a:t>
            </a:r>
          </a:p>
          <a:p>
            <a:r>
              <a:rPr lang="en-US" dirty="0" smtClean="0"/>
              <a:t>The relevant masters like, Product Master, Customer master and Facility masters along with the Budgeted </a:t>
            </a:r>
            <a:r>
              <a:rPr lang="en-US" dirty="0" err="1" smtClean="0"/>
              <a:t>Routewise</a:t>
            </a:r>
            <a:r>
              <a:rPr lang="en-US" dirty="0" smtClean="0"/>
              <a:t> Trip cost will be uploaded into the Server. </a:t>
            </a:r>
          </a:p>
          <a:p>
            <a:r>
              <a:rPr lang="en-US" dirty="0" smtClean="0"/>
              <a:t>The Trip Plan will be uploaded into the Software. </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70000" lnSpcReduction="20000"/>
          </a:bodyPr>
          <a:lstStyle/>
          <a:p>
            <a:r>
              <a:rPr lang="en-US" dirty="0" smtClean="0"/>
              <a:t>The consolidated Trip plan for all clients will be consolidated, and Advertisement will be published into the SCM JUNCTION. Instant SMS alert, Auto Mail, will be sent to the Registered Transport contractors across the country, will be triggered, inviting Bids for the Advertisements.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70000" lnSpcReduction="20000"/>
          </a:bodyPr>
          <a:lstStyle/>
          <a:p>
            <a:r>
              <a:rPr lang="en-US" dirty="0" smtClean="0"/>
              <a:t>The AARMS FACILITATION executives, will </a:t>
            </a:r>
            <a:r>
              <a:rPr lang="en-US" dirty="0" err="1" smtClean="0"/>
              <a:t>analyse</a:t>
            </a:r>
            <a:r>
              <a:rPr lang="en-US" dirty="0" smtClean="0"/>
              <a:t> the Bids and prepare the PRE-ASSIGNMENT STATEMENT, and alert the client. The client can approve assignment, with a revised Bid. The Assignment will be automatically mailed to the Responded Transporter.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70000" lnSpcReduction="20000"/>
          </a:bodyPr>
          <a:lstStyle/>
          <a:p>
            <a:r>
              <a:rPr lang="en-US" dirty="0" smtClean="0"/>
              <a:t>On acceptance of the Assignment, the Deal done Statement and the Release Purchase order will be Auto-generated and communicated to both the clients and the Transporters. </a:t>
            </a:r>
          </a:p>
          <a:p>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Transporter will pick up the goods and deliver to the customer / destination, specified in the Order. AARMS FACILITATION TEAM, will track the delivery and Grade the performance and communicate to the Client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55000" lnSpcReduction="20000"/>
          </a:bodyPr>
          <a:lstStyle/>
          <a:p>
            <a:r>
              <a:rPr lang="en-US" dirty="0" smtClean="0"/>
              <a:t>The relevant Documents, including the Acknowledged Lorry Receipt will be Scanned, and published into the DOCUMENT DIGITISED SITE. INTEGRATED APPROACH, will generate a Auto Generated Transaction ID, which will be triggered to the AR FOCUSED AND THE GST WORKFLOW, for further follow-up of AR on the due date, and C-forms / H/I forms as applicable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283</Words>
  <Application>Microsoft Office PowerPoint</Application>
  <PresentationFormat>On-screen Show (4:3)</PresentationFormat>
  <Paragraphs>11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SCM BizConnect Process</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BizConnect Process</dc:title>
  <dc:creator/>
  <cp:lastModifiedBy>Administrator</cp:lastModifiedBy>
  <cp:revision>4</cp:revision>
  <dcterms:created xsi:type="dcterms:W3CDTF">2006-08-16T00:00:00Z</dcterms:created>
  <dcterms:modified xsi:type="dcterms:W3CDTF">2012-01-30T13:29:38Z</dcterms:modified>
</cp:coreProperties>
</file>