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T Sans Narrow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PTSansNarr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abc9fd9ee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abc9fd9ee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4196191fc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4196191fc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abc9fd9ee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1abc9fd9ee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abc9fd9ee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abc9fd9ee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9a57418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29a57418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081867d7b_0_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081867d7b_0_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abc9fd9ee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abc9fd9ee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abc9fd9ee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abc9fd9ee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abc9fd9ee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abc9fd9ee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abc9fd9ee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1abc9fd9ee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4196191fc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4196191fc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google.com/document/d/1jD-Ks1MkF_M3q9NuH8EreefMqghAc9A5u3gobQNgAi8/edit#heading=h.2gazcsgmxkub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8.png"/><Relationship Id="rId5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5.jp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11.png"/><Relationship Id="rId8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jpg"/><Relationship Id="rId4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187325" y="1292250"/>
            <a:ext cx="6240600" cy="158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4200"/>
              <a:t>Pengujian Aplikasi Alta Shop</a:t>
            </a:r>
            <a:endParaRPr sz="42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1400"/>
              <a:t>API, Web, dan Mobile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431649" y="2887175"/>
            <a:ext cx="42807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QE A</a:t>
            </a:r>
            <a:r>
              <a:rPr lang="en"/>
              <a:t> - Gita Leoni Dwi Fripta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311700" y="445025"/>
            <a:ext cx="85206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failed CI/CD</a:t>
            </a:r>
            <a:endParaRPr/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6575" y="1677950"/>
            <a:ext cx="4247377" cy="215802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2"/>
          <p:cNvSpPr txBox="1"/>
          <p:nvPr/>
        </p:nvSpPr>
        <p:spPr>
          <a:xfrm>
            <a:off x="631650" y="1562525"/>
            <a:ext cx="349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3" name="Google Shape;16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575" y="1677946"/>
            <a:ext cx="3645877" cy="147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69" name="Google Shape;169;p23"/>
          <p:cNvSpPr txBox="1"/>
          <p:nvPr/>
        </p:nvSpPr>
        <p:spPr>
          <a:xfrm>
            <a:off x="688650" y="2830600"/>
            <a:ext cx="7959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https://docs.google.com/document/d/1jD-Ks1MkF_M3q9NuH8EreefMqghAc9A5u3gobQNgAi8/edit#heading=h.2gazcsgmxkub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Latar Belakang Pembuatan Project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95D46"/>
                </a:solidFill>
              </a:rPr>
              <a:t>Latar belakang pembuatan project :</a:t>
            </a:r>
            <a:endParaRPr sz="1100">
              <a:solidFill>
                <a:srgbClr val="695D46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95D46"/>
                </a:solidFill>
              </a:rPr>
              <a:t>AltaShop merupakan sebuah platform e-commerce  yang dikembangkan oleh altera academy yang meliputi Api, website dan mobile. </a:t>
            </a:r>
            <a:r>
              <a:rPr lang="en" sz="1100">
                <a:solidFill>
                  <a:srgbClr val="695D46"/>
                </a:solidFill>
                <a:highlight>
                  <a:schemeClr val="lt1"/>
                </a:highlight>
              </a:rPr>
              <a:t>Pengujian aplikasi eCommerce penting dilakukan untuk memastikan bahwa aplikasi dapat berfungsi dengan benar dan dapat memberikan pengalaman belanja yang memuaskan bagi pengguna.</a:t>
            </a:r>
            <a:endParaRPr sz="1100">
              <a:solidFill>
                <a:srgbClr val="695D46"/>
              </a:solidFill>
              <a:highlight>
                <a:schemeClr val="lt1"/>
              </a:highlight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695D46"/>
              </a:buClr>
              <a:buSzPts val="1100"/>
              <a:buAutoNum type="arabicPeriod"/>
            </a:pPr>
            <a:r>
              <a:rPr lang="en" sz="1100">
                <a:solidFill>
                  <a:srgbClr val="695D46"/>
                </a:solidFill>
              </a:rPr>
              <a:t>Memenuhi penilaian tugas mini project Altera Academy</a:t>
            </a:r>
            <a:endParaRPr sz="1100">
              <a:solidFill>
                <a:srgbClr val="695D46"/>
              </a:solidFill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100"/>
              <a:buAutoNum type="arabicPeriod"/>
            </a:pPr>
            <a:r>
              <a:rPr lang="en" sz="1100">
                <a:solidFill>
                  <a:srgbClr val="695D46"/>
                </a:solidFill>
              </a:rPr>
              <a:t>Untuk mengukur pemahaman saya mengenai pembuatan mini project.</a:t>
            </a:r>
            <a:endParaRPr sz="1100">
              <a:solidFill>
                <a:srgbClr val="695D46"/>
              </a:solidFill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100"/>
              <a:buAutoNum type="arabicPeriod"/>
            </a:pPr>
            <a:r>
              <a:rPr lang="en" sz="1100">
                <a:solidFill>
                  <a:srgbClr val="695D46"/>
                </a:solidFill>
              </a:rPr>
              <a:t>Melakukan pengujian untuk memastikan kualitas produk telah bekerja dengan semestinya dan sesuai dengan yang diinginkan.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743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MVP Produk 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920400"/>
            <a:ext cx="8520600" cy="4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Format Test Case dan Test Scenario	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 case dan scenario dibuat dengan google sheets yang terdiri dari positif dan negatif pada setiap fitur untuk Api, Website dan mobile aplikasi AltaShop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Case Management Tools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Case Management Tools Menggunakan Spreadsheet karena mudah digunakan dan gratis.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Tools for Web UI testing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Tools yang akan digunakan Serenity karena mudah digunakan selain itu serenity juga menghasilkan laporan yang mudah dibaca.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Tools for RESTful API testing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Tools yang akan digunakan untuk pengujian Restfull Api testing pada aplikasi  Alta Shop yaitu Menggunakan Serenity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Tools for mobile testing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Tools yang akan digunakan untuk pengujian Mobil testing pada aplikasi  Alta Shop yaitu Menggunakan Serenity dan appium.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1743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Aplikasi Yang Akan diuji</a:t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311700" y="1477050"/>
            <a:ext cx="259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WEB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https://alta-shop.vercel.app/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b="5630" l="0" r="1136" t="10708"/>
          <a:stretch/>
        </p:blipFill>
        <p:spPr>
          <a:xfrm>
            <a:off x="213750" y="2687975"/>
            <a:ext cx="2789102" cy="132764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3275400" y="1477050"/>
            <a:ext cx="2593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API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https://documenter.getpostman.com/view/5781191/2s8YmULKUi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 rotWithShape="1">
          <a:blip r:embed="rId4">
            <a:alphaModFix/>
          </a:blip>
          <a:srcRect b="5312" l="0" r="0" t="10363"/>
          <a:stretch/>
        </p:blipFill>
        <p:spPr>
          <a:xfrm>
            <a:off x="3275400" y="2713587"/>
            <a:ext cx="2691149" cy="127641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6247200" y="1553250"/>
            <a:ext cx="259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MOBILE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app-release.apk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 rotWithShape="1">
          <a:blip r:embed="rId5">
            <a:alphaModFix/>
          </a:blip>
          <a:srcRect b="6690" l="0" r="0" t="3389"/>
          <a:stretch/>
        </p:blipFill>
        <p:spPr>
          <a:xfrm>
            <a:off x="7057275" y="2340000"/>
            <a:ext cx="1186224" cy="2312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Fitur Fitur yang diuji</a:t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720550" y="1446025"/>
            <a:ext cx="1781100" cy="429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</a:t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6723875" y="1446025"/>
            <a:ext cx="1781100" cy="429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</a:t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3760313" y="1446025"/>
            <a:ext cx="1781100" cy="429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</a:t>
            </a: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3733000" y="2321925"/>
            <a:ext cx="1852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Register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Login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Categories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Detail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transaksi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837400" y="2321925"/>
            <a:ext cx="1852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Register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Login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product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Categories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Order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6704800" y="2321925"/>
            <a:ext cx="1852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Register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Login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Cart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logout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yang digunakan</a:t>
            </a:r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 rotWithShape="1">
          <a:blip r:embed="rId3">
            <a:alphaModFix/>
          </a:blip>
          <a:srcRect b="8374" l="11166" r="0" t="0"/>
          <a:stretch/>
        </p:blipFill>
        <p:spPr>
          <a:xfrm>
            <a:off x="3195675" y="3274999"/>
            <a:ext cx="707400" cy="729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 rotWithShape="1">
          <a:blip r:embed="rId4">
            <a:alphaModFix/>
          </a:blip>
          <a:srcRect b="14375" l="25301" r="25193" t="17234"/>
          <a:stretch/>
        </p:blipFill>
        <p:spPr>
          <a:xfrm>
            <a:off x="3398175" y="1617675"/>
            <a:ext cx="682235" cy="70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16025" y="1617675"/>
            <a:ext cx="707400" cy="70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94325" y="1617675"/>
            <a:ext cx="707400" cy="70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90925" y="3275000"/>
            <a:ext cx="729651" cy="729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7875" y="1550300"/>
            <a:ext cx="1122000" cy="84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/>
        </p:nvSpPr>
        <p:spPr>
          <a:xfrm>
            <a:off x="1638575" y="2383950"/>
            <a:ext cx="112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spreadsheets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3314975" y="2383950"/>
            <a:ext cx="112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Intellij IDEA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5372375" y="2383950"/>
            <a:ext cx="112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Serenity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7277375" y="2383950"/>
            <a:ext cx="112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Vysor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3238763" y="4089375"/>
            <a:ext cx="112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Postman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5296163" y="4089375"/>
            <a:ext cx="112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github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1743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Struktur program 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500" y="1209400"/>
            <a:ext cx="1916030" cy="368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 rotWithShape="1">
          <a:blip r:embed="rId4">
            <a:alphaModFix/>
          </a:blip>
          <a:srcRect b="0" l="0" r="13755" t="0"/>
          <a:stretch/>
        </p:blipFill>
        <p:spPr>
          <a:xfrm>
            <a:off x="6193475" y="1129525"/>
            <a:ext cx="2101050" cy="368627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/>
          <p:nvPr/>
        </p:nvSpPr>
        <p:spPr>
          <a:xfrm>
            <a:off x="375175" y="653125"/>
            <a:ext cx="56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>
                <a:solidFill>
                  <a:srgbClr val="595959"/>
                </a:solidFill>
              </a:rPr>
              <a:t>struktur folder dan penamaan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4123200" y="3808125"/>
            <a:ext cx="89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Feature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2255925" y="3129800"/>
            <a:ext cx="1916100" cy="114000"/>
          </a:xfrm>
          <a:prstGeom prst="bentArrow">
            <a:avLst>
              <a:gd fmla="val 25000" name="adj1"/>
              <a:gd fmla="val 25000" name="adj2"/>
              <a:gd fmla="val 50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/>
          <p:nvPr/>
        </p:nvSpPr>
        <p:spPr>
          <a:xfrm>
            <a:off x="2228725" y="4008825"/>
            <a:ext cx="1916100" cy="114000"/>
          </a:xfrm>
          <a:prstGeom prst="bentArrow">
            <a:avLst>
              <a:gd fmla="val 25000" name="adj1"/>
              <a:gd fmla="val 25000" name="adj2"/>
              <a:gd fmla="val 50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 txBox="1"/>
          <p:nvPr/>
        </p:nvSpPr>
        <p:spPr>
          <a:xfrm>
            <a:off x="3862650" y="2986700"/>
            <a:ext cx="134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Step Definition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" name="Google Shape;131;p19"/>
          <p:cNvSpPr/>
          <p:nvPr/>
        </p:nvSpPr>
        <p:spPr>
          <a:xfrm flipH="1">
            <a:off x="4902975" y="4008825"/>
            <a:ext cx="1916100" cy="114000"/>
          </a:xfrm>
          <a:prstGeom prst="bentArrow">
            <a:avLst>
              <a:gd fmla="val 25000" name="adj1"/>
              <a:gd fmla="val 25000" name="adj2"/>
              <a:gd fmla="val 50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 flipH="1">
            <a:off x="5209050" y="3353425"/>
            <a:ext cx="1916100" cy="114000"/>
          </a:xfrm>
          <a:prstGeom prst="bentArrow">
            <a:avLst>
              <a:gd fmla="val 25000" name="adj1"/>
              <a:gd fmla="val 25000" name="adj2"/>
              <a:gd fmla="val 50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 txBox="1"/>
          <p:nvPr/>
        </p:nvSpPr>
        <p:spPr>
          <a:xfrm>
            <a:off x="3862650" y="1843700"/>
            <a:ext cx="134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Modul product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Google Shape;134;p19"/>
          <p:cNvSpPr/>
          <p:nvPr/>
        </p:nvSpPr>
        <p:spPr>
          <a:xfrm>
            <a:off x="2255925" y="2139200"/>
            <a:ext cx="1916100" cy="114000"/>
          </a:xfrm>
          <a:prstGeom prst="bentArrow">
            <a:avLst>
              <a:gd fmla="val 25000" name="adj1"/>
              <a:gd fmla="val 25000" name="adj2"/>
              <a:gd fmla="val 50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 flipH="1">
            <a:off x="5209050" y="2134225"/>
            <a:ext cx="1916100" cy="114000"/>
          </a:xfrm>
          <a:prstGeom prst="bentArrow">
            <a:avLst>
              <a:gd fmla="val 25000" name="adj1"/>
              <a:gd fmla="val 25000" name="adj2"/>
              <a:gd fmla="val 50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 txBox="1"/>
          <p:nvPr/>
        </p:nvSpPr>
        <p:spPr>
          <a:xfrm flipH="1" rot="-5400000">
            <a:off x="-51000" y="2713363"/>
            <a:ext cx="11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WEBSITE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8311300" y="1163575"/>
            <a:ext cx="213600" cy="3652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9"/>
          <p:cNvSpPr/>
          <p:nvPr/>
        </p:nvSpPr>
        <p:spPr>
          <a:xfrm>
            <a:off x="745650" y="1220575"/>
            <a:ext cx="313500" cy="3686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 txBox="1"/>
          <p:nvPr/>
        </p:nvSpPr>
        <p:spPr>
          <a:xfrm rot="5400000">
            <a:off x="8178975" y="3094388"/>
            <a:ext cx="11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API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311700" y="445025"/>
            <a:ext cx="85206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Success Api Automation</a:t>
            </a:r>
            <a:endParaRPr/>
          </a:p>
        </p:txBody>
      </p:sp>
      <p:sp>
        <p:nvSpPr>
          <p:cNvPr id="145" name="Google Shape;145;p20"/>
          <p:cNvSpPr txBox="1"/>
          <p:nvPr/>
        </p:nvSpPr>
        <p:spPr>
          <a:xfrm>
            <a:off x="446450" y="1351925"/>
            <a:ext cx="3775800" cy="18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Terdapat 5 fitur yang dilakukan automation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Register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Login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Product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categories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transaction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1025" y="1206125"/>
            <a:ext cx="3224252" cy="161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1025" y="3054425"/>
            <a:ext cx="3224252" cy="1718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311700" y="445025"/>
            <a:ext cx="85206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Success Web Automation</a:t>
            </a:r>
            <a:endParaRPr/>
          </a:p>
        </p:txBody>
      </p:sp>
      <p:sp>
        <p:nvSpPr>
          <p:cNvPr id="153" name="Google Shape;153;p21"/>
          <p:cNvSpPr txBox="1"/>
          <p:nvPr/>
        </p:nvSpPr>
        <p:spPr>
          <a:xfrm>
            <a:off x="446450" y="1351925"/>
            <a:ext cx="3775800" cy="18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Terdapat 5 fitur yang dilakukan automation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Register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Login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Product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categories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transaction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1400" y="3145350"/>
            <a:ext cx="3265452" cy="1765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1400" y="1351925"/>
            <a:ext cx="3265459" cy="163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