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73" r:id="rId10"/>
    <p:sldId id="263" r:id="rId11"/>
    <p:sldId id="264" r:id="rId12"/>
    <p:sldId id="265" r:id="rId13"/>
    <p:sldId id="269" r:id="rId14"/>
    <p:sldId id="270" r:id="rId15"/>
    <p:sldId id="271" r:id="rId16"/>
    <p:sldId id="272" r:id="rId17"/>
    <p:sldId id="266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3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7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99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04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17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11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15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47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7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4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9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2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9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7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85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1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8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4427" y="1498916"/>
            <a:ext cx="5917679" cy="2550877"/>
          </a:xfrm>
        </p:spPr>
        <p:txBody>
          <a:bodyPr>
            <a:normAutofit/>
          </a:bodyPr>
          <a:lstStyle/>
          <a:p>
            <a:r>
              <a:rPr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Three-Month Sales Forecasting with Facebook Prophet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8129" y="4777380"/>
            <a:ext cx="6233652" cy="861420"/>
          </a:xfrm>
        </p:spPr>
        <p:txBody>
          <a:bodyPr>
            <a:normAutofit/>
          </a:bodyPr>
          <a:lstStyle/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Presented by: Aman Khan, Data Scientist</a:t>
            </a: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Date: 29/10/2024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Tuning and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Adjusted Prophet parameters for seasonality and trend capture</a:t>
            </a:r>
          </a:p>
          <a:p>
            <a:r>
              <a:rPr dirty="0"/>
              <a:t>Result: Improved accuracy in three-month forecasts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Storage and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Final model results saved in MYSQL for easy access.</a:t>
            </a:r>
          </a:p>
          <a:p>
            <a:r>
              <a:rPr lang="en-GB" dirty="0"/>
              <a:t>Adjusted output format for seamless integration with PowerBI</a:t>
            </a:r>
          </a:p>
          <a:p>
            <a:r>
              <a:rPr lang="en-GB" dirty="0"/>
              <a:t>Enabled clear and actionable insights through dashboard visualization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PowerBI 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Historical Sales Trends: Analysis of past sales data</a:t>
            </a:r>
          </a:p>
          <a:p>
            <a:r>
              <a:t>Current Sales Snapshot: Latest figures overview</a:t>
            </a:r>
          </a:p>
          <a:p>
            <a:r>
              <a:t>Three-Month Forecast: Predicted sales for next three months</a:t>
            </a:r>
          </a:p>
          <a:p>
            <a:r>
              <a:t>Location Insights: Car distribution across sites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CB7B-6885-F3F7-E84B-2A1C7A51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dirty="0">
                <a:effectLst/>
                <a:latin typeface="Lato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Sales Data Analysis</a:t>
            </a:r>
            <a:r>
              <a:rPr lang="en-IN" sz="1800" dirty="0">
                <a:effectLst/>
                <a:latin typeface="Lato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A breakdown of historical sales trends.</a:t>
            </a:r>
            <a:br>
              <a:rPr lang="en-I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296582-15F4-51C8-53CB-8F29865CE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0579" y="2489200"/>
            <a:ext cx="6330389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16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9353-03A7-1327-0D67-B1493FD1A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dirty="0">
                <a:effectLst/>
                <a:latin typeface="Lato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Current Sales Overview</a:t>
            </a:r>
            <a:r>
              <a:rPr lang="en-IN" sz="1800" dirty="0">
                <a:effectLst/>
                <a:latin typeface="Lato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Provides a snapshot of the latest sales figures.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50856E-BFDB-97EB-A998-F822C1F1E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878" y="2400302"/>
            <a:ext cx="6274436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76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D7E24-598E-EFD8-C7DD-5CFD64726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IN" sz="1800" b="1" dirty="0">
                <a:latin typeface="Lato" panose="020F0502020204030203" pitchFamily="34" charset="0"/>
                <a:cs typeface="Times New Roman" panose="02020603050405020304" pitchFamily="18" charset="0"/>
              </a:rPr>
              <a:t>Three-Month Forecast – Presents the forecasted sales counts for the next three months.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EE725C-24FF-90CB-CB03-58C626263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159" y="2489200"/>
            <a:ext cx="6276622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26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F90A4-1452-8CC6-B907-953B93CE0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IN" sz="1800" b="1" dirty="0">
                <a:latin typeface="Lato" panose="020F0502020204030203" pitchFamily="34" charset="0"/>
                <a:cs typeface="Times New Roman" panose="02020603050405020304" pitchFamily="18" charset="0"/>
              </a:rPr>
              <a:t>Car Location by Site/Branch – Maps car locations across different sites or branches for operational insights.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A5C05D-DDA1-F0F4-357A-D5A5ADA0B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803" y="2489200"/>
            <a:ext cx="6278263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81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Outcome: Reliable sales forecast with detailed breakdowns</a:t>
            </a:r>
          </a:p>
          <a:p>
            <a:r>
              <a:t>Future Steps: Continuous model monitoring and improvement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1C30-1E88-78DE-C93C-D05DC3EC3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596" y="3074067"/>
            <a:ext cx="6343672" cy="709865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1463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Forecast vehicle sales over the next three months by brand and model.</a:t>
            </a:r>
          </a:p>
          <a:p>
            <a:r>
              <a:t>Tools Used: MySQL, Excel, Prophet, PowerBI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Data Collection and Initial Filtering</a:t>
            </a:r>
          </a:p>
          <a:p>
            <a:r>
              <a:t>Problem Understanding and Project Structuring</a:t>
            </a:r>
          </a:p>
          <a:p>
            <a:r>
              <a:t>Data Loading into MySQL</a:t>
            </a:r>
          </a:p>
          <a:p>
            <a:r>
              <a:t>Exploratory Data Analysis (EDA) and Preprocessing</a:t>
            </a:r>
          </a:p>
          <a:p>
            <a:r>
              <a:t>Model Selection and Testing</a:t>
            </a:r>
          </a:p>
          <a:p>
            <a:r>
              <a:t>Model Tuning and Optimization</a:t>
            </a:r>
          </a:p>
          <a:p>
            <a:r>
              <a:t>Results Storage and Dashboard Creation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 and Initial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Source: Raw data received via email</a:t>
            </a:r>
          </a:p>
          <a:p>
            <a:r>
              <a:t>Process: Initial review in Excel, removal of corrupted and partial records</a:t>
            </a:r>
          </a:p>
          <a:p>
            <a:r>
              <a:t>Storage: Uploaded cleaned data to MySQL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BFD421-42B0-2632-36CE-FB6DD2A64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465" y="4104068"/>
            <a:ext cx="5570251" cy="25025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Understanding and Structuring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Defined key steps: Data exploration, model selection, tuning, visualization</a:t>
            </a:r>
          </a:p>
          <a:p>
            <a:r>
              <a:t>Goal: Accurate forecasting insights by brand and model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Analysis: Identified patterns, corrected inconsistencies in brand/model columns</a:t>
            </a:r>
          </a:p>
          <a:p>
            <a:r>
              <a:t>Outcome: Ensured data accuracy for better model performance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 and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Models Tested: </a:t>
            </a:r>
            <a:r>
              <a:rPr lang="en-IN" dirty="0"/>
              <a:t>AR, MA, ARMA, </a:t>
            </a:r>
            <a:r>
              <a:rPr dirty="0"/>
              <a:t>ARIMA, auto ARIMA, PMDARIMA, Prophet</a:t>
            </a:r>
            <a:r>
              <a:rPr lang="en-IN" dirty="0"/>
              <a:t>.</a:t>
            </a:r>
            <a:endParaRPr dirty="0"/>
          </a:p>
          <a:p>
            <a:r>
              <a:rPr dirty="0"/>
              <a:t>Best Fit: Prophet model for highest forecasting accuracy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862C-8028-1715-1DBF-8C355E67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Training and Testing</a:t>
            </a:r>
          </a:p>
        </p:txBody>
      </p:sp>
      <p:pic>
        <p:nvPicPr>
          <p:cNvPr id="11" name="Content Placeholder 10" descr="A graph with blue and green lines and red dots&#10;&#10;Description automatically generated">
            <a:extLst>
              <a:ext uri="{FF2B5EF4-FFF2-40B4-BE49-F238E27FC236}">
                <a16:creationId xmlns:a16="http://schemas.microsoft.com/office/drawing/2014/main" id="{AC4C8B7C-24A8-E914-11DD-8F08B0CC10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8931" y="2695680"/>
            <a:ext cx="7570838" cy="3441699"/>
          </a:xfrm>
        </p:spPr>
      </p:pic>
    </p:spTree>
    <p:extLst>
      <p:ext uri="{BB962C8B-B14F-4D97-AF65-F5344CB8AC3E}">
        <p14:creationId xmlns:p14="http://schemas.microsoft.com/office/powerpoint/2010/main" val="360762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A2DA-85E1-F3EA-A7B2-E3E7DF55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With Whole Data as Training</a:t>
            </a:r>
          </a:p>
        </p:txBody>
      </p:sp>
      <p:pic>
        <p:nvPicPr>
          <p:cNvPr id="13" name="Content Placeholder 12" descr="A graph with blue lines&#10;&#10;Description automatically generated">
            <a:extLst>
              <a:ext uri="{FF2B5EF4-FFF2-40B4-BE49-F238E27FC236}">
                <a16:creationId xmlns:a16="http://schemas.microsoft.com/office/drawing/2014/main" id="{6DC7955F-5863-205B-08CB-072582194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326" y="2607187"/>
            <a:ext cx="7161317" cy="3530600"/>
          </a:xfrm>
        </p:spPr>
      </p:pic>
    </p:spTree>
    <p:extLst>
      <p:ext uri="{BB962C8B-B14F-4D97-AF65-F5344CB8AC3E}">
        <p14:creationId xmlns:p14="http://schemas.microsoft.com/office/powerpoint/2010/main" val="2284085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1423</TotalTime>
  <Words>367</Words>
  <Application>Microsoft Office PowerPoint</Application>
  <PresentationFormat>On-screen Show (4:3)</PresentationFormat>
  <Paragraphs>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Arial</vt:lpstr>
      <vt:lpstr>Calibri</vt:lpstr>
      <vt:lpstr>Century Gothic</vt:lpstr>
      <vt:lpstr>Lato</vt:lpstr>
      <vt:lpstr>Wingdings 3</vt:lpstr>
      <vt:lpstr>Ion Boardroom</vt:lpstr>
      <vt:lpstr>Three-Month Sales Forecasting with Facebook Prophet</vt:lpstr>
      <vt:lpstr>Project Overview</vt:lpstr>
      <vt:lpstr>Project Stages</vt:lpstr>
      <vt:lpstr>Data Collection and Initial Filtering</vt:lpstr>
      <vt:lpstr>Problem Understanding and Structuring</vt:lpstr>
      <vt:lpstr>Exploratory Data Analysis (EDA)</vt:lpstr>
      <vt:lpstr>Model Selection and Testing</vt:lpstr>
      <vt:lpstr>Model Training and Testing</vt:lpstr>
      <vt:lpstr>With Whole Data as Training</vt:lpstr>
      <vt:lpstr>Model Tuning and Optimization</vt:lpstr>
      <vt:lpstr>Results Storage and Visualization</vt:lpstr>
      <vt:lpstr>PowerBI Dashboard Overview</vt:lpstr>
      <vt:lpstr>Sales Data Analysis – A breakdown of historical sales trends. </vt:lpstr>
      <vt:lpstr>Current Sales Overview – Provides a snapshot of the latest sales figures.</vt:lpstr>
      <vt:lpstr>Three-Month Forecast – Presents the forecasted sales counts for the next three months.</vt:lpstr>
      <vt:lpstr>Car Location by Site/Branch – Maps car locations across different sites or branches for operational insights.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Aman khan</dc:creator>
  <cp:keywords/>
  <dc:description>generated using python-pptx</dc:description>
  <cp:lastModifiedBy>Aman khan</cp:lastModifiedBy>
  <cp:revision>10</cp:revision>
  <dcterms:created xsi:type="dcterms:W3CDTF">2013-01-27T09:14:16Z</dcterms:created>
  <dcterms:modified xsi:type="dcterms:W3CDTF">2024-11-10T10:36:05Z</dcterms:modified>
  <cp:category/>
</cp:coreProperties>
</file>