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95" autoAdjust="0"/>
  </p:normalViewPr>
  <p:slideViewPr>
    <p:cSldViewPr>
      <p:cViewPr varScale="1">
        <p:scale>
          <a:sx n="65" d="100"/>
          <a:sy n="65" d="100"/>
        </p:scale>
        <p:origin x="1585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A74F-9EEB-46DC-BB46-259DB7312F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190A-B56D-420C-8A87-FCE1C4A9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A674-F27C-4233-844D-B8936021F20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8208912" cy="692695"/>
          </a:xfrm>
        </p:spPr>
        <p:txBody>
          <a:bodyPr>
            <a:normAutofit/>
          </a:bodyPr>
          <a:lstStyle/>
          <a:p>
            <a:r>
              <a:rPr lang="fr-FR" sz="2800" dirty="0"/>
              <a:t>Chapter 3- Question 3.2 (Agile software development)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92696"/>
            <a:ext cx="8928992" cy="616530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Agile </a:t>
            </a:r>
            <a:r>
              <a:rPr lang="en-US" sz="2000" b="1" dirty="0">
                <a:solidFill>
                  <a:srgbClr val="FF0000"/>
                </a:solidFill>
              </a:rPr>
              <a:t>Principles / Manifestos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Our highest priority is to satisfy the customer through early and continuous delivery of valuable software. (</a:t>
            </a:r>
            <a:r>
              <a:rPr lang="en-US" sz="1800" b="1" dirty="0">
                <a:solidFill>
                  <a:schemeClr val="tx1"/>
                </a:solidFill>
              </a:rPr>
              <a:t>Customer </a:t>
            </a:r>
            <a:r>
              <a:rPr lang="en-US" sz="1800" b="1" dirty="0" smtClean="0">
                <a:solidFill>
                  <a:schemeClr val="tx1"/>
                </a:solidFill>
              </a:rPr>
              <a:t>Satisfaction 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Welcome changing requirements, even late in development. Agile processes harness change for the customer's competitive advantage. (</a:t>
            </a:r>
            <a:r>
              <a:rPr lang="en-US" sz="1800" b="1" dirty="0">
                <a:solidFill>
                  <a:schemeClr val="tx1"/>
                </a:solidFill>
              </a:rPr>
              <a:t>Changes to Requirements Specifications</a:t>
            </a:r>
            <a:r>
              <a:rPr lang="en-US" sz="1800" dirty="0">
                <a:solidFill>
                  <a:schemeClr val="tx1"/>
                </a:solidFill>
              </a:rPr>
              <a:t>) depending on the need and demand. 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Deliver working software frequently, from a couple of weeks to a couple of months, with a preference to the shorter timescale. 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Business people and developers must work together daily throughout the project.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projects around motivated individuals.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Give them the environment and support they need, and trust them to get the job done.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most efficient and effective method of conveying information to and within a development team is face-to-face conversation.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Working software is the primary measure of progress. </a:t>
            </a:r>
            <a:r>
              <a:rPr lang="en-US" sz="1800" b="1" dirty="0">
                <a:solidFill>
                  <a:schemeClr val="tx1"/>
                </a:solidFill>
              </a:rPr>
              <a:t>If no software delivered, then no progress made.</a:t>
            </a:r>
          </a:p>
          <a:p>
            <a:pPr marL="342900" lvl="0" indent="-342900" algn="l" defTabSz="3355975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Agile processes promote sustainable development. The sponsors, developers, and users should be able to maintain a constant pace indefinitely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8208912" cy="980727"/>
          </a:xfrm>
        </p:spPr>
        <p:txBody>
          <a:bodyPr>
            <a:normAutofit/>
          </a:bodyPr>
          <a:lstStyle/>
          <a:p>
            <a:r>
              <a:rPr lang="fr-FR" sz="2800" dirty="0"/>
              <a:t>Chapter 3- Question 3.2 (Agile software development)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8928992" cy="587727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Agile </a:t>
            </a:r>
            <a:r>
              <a:rPr lang="en-US" sz="2000" b="1" dirty="0">
                <a:solidFill>
                  <a:srgbClr val="FF0000"/>
                </a:solidFill>
              </a:rPr>
              <a:t>Principles / Manifestos</a:t>
            </a:r>
          </a:p>
          <a:p>
            <a:pPr lvl="0" algn="l" defTabSz="3355975" fontAlgn="base"/>
            <a:r>
              <a:rPr lang="en-US" sz="1800" dirty="0" smtClean="0">
                <a:solidFill>
                  <a:schemeClr val="tx1"/>
                </a:solidFill>
              </a:rPr>
              <a:t>9.  Continuous </a:t>
            </a:r>
            <a:r>
              <a:rPr lang="en-US" sz="1800" dirty="0">
                <a:solidFill>
                  <a:schemeClr val="tx1"/>
                </a:solidFill>
              </a:rPr>
              <a:t>attention to technical excellence and good design enhances </a:t>
            </a:r>
            <a:r>
              <a:rPr lang="en-US" sz="1800" dirty="0" smtClean="0">
                <a:solidFill>
                  <a:schemeClr val="tx1"/>
                </a:solidFill>
              </a:rPr>
              <a:t>agility.</a:t>
            </a:r>
          </a:p>
          <a:p>
            <a:pPr lvl="0" algn="l" defTabSz="3355975" fontAlgn="base"/>
            <a:r>
              <a:rPr lang="en-US" sz="1800" dirty="0" smtClean="0">
                <a:solidFill>
                  <a:schemeClr val="tx1"/>
                </a:solidFill>
              </a:rPr>
              <a:t>10. Simplicity-the </a:t>
            </a:r>
            <a:r>
              <a:rPr lang="en-US" sz="1800" dirty="0">
                <a:solidFill>
                  <a:schemeClr val="tx1"/>
                </a:solidFill>
              </a:rPr>
              <a:t>art of maximizing the amount of work not done is essential.</a:t>
            </a:r>
          </a:p>
          <a:p>
            <a:pPr lvl="0" algn="l" defTabSz="3355975" fontAlgn="base"/>
            <a:r>
              <a:rPr lang="en-US" sz="1800" dirty="0" smtClean="0">
                <a:solidFill>
                  <a:schemeClr val="tx1"/>
                </a:solidFill>
              </a:rPr>
              <a:t>11. The </a:t>
            </a:r>
            <a:r>
              <a:rPr lang="en-US" sz="1800" dirty="0">
                <a:solidFill>
                  <a:schemeClr val="tx1"/>
                </a:solidFill>
              </a:rPr>
              <a:t>best architectures, requirements, and designs emerge from self-organizing teams.</a:t>
            </a:r>
          </a:p>
          <a:p>
            <a:pPr algn="l" defTabSz="3355975"/>
            <a:r>
              <a:rPr lang="en-US" sz="1800" dirty="0" smtClean="0">
                <a:solidFill>
                  <a:schemeClr val="tx1"/>
                </a:solidFill>
              </a:rPr>
              <a:t>12.  At </a:t>
            </a:r>
            <a:r>
              <a:rPr lang="en-US" sz="1800" dirty="0">
                <a:solidFill>
                  <a:schemeClr val="tx1"/>
                </a:solidFill>
              </a:rPr>
              <a:t>regular intervals, the team reflects on how to become more effective, then tunes and </a:t>
            </a:r>
            <a:r>
              <a:rPr lang="en-US" sz="1800" dirty="0" smtClean="0">
                <a:solidFill>
                  <a:schemeClr val="tx1"/>
                </a:solidFill>
              </a:rPr>
              <a:t>  adjusts </a:t>
            </a:r>
            <a:r>
              <a:rPr lang="en-US" sz="1800" dirty="0">
                <a:solidFill>
                  <a:schemeClr val="tx1"/>
                </a:solidFill>
              </a:rPr>
              <a:t>its </a:t>
            </a:r>
            <a:r>
              <a:rPr lang="en-US" sz="1800" dirty="0" smtClean="0">
                <a:solidFill>
                  <a:schemeClr val="tx1"/>
                </a:solidFill>
              </a:rPr>
              <a:t>behavior </a:t>
            </a:r>
            <a:r>
              <a:rPr lang="en-US" sz="1800" dirty="0">
                <a:solidFill>
                  <a:schemeClr val="tx1"/>
                </a:solidFill>
              </a:rPr>
              <a:t>accordingly.</a:t>
            </a:r>
          </a:p>
          <a:p>
            <a:endParaRPr lang="en-ZW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190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Chapter 3- Question 3.2 (Agile software development)</vt:lpstr>
      <vt:lpstr>Chapter 3- Question 3.2 (Agile software development)</vt:lpstr>
    </vt:vector>
  </TitlesOfParts>
  <Company>Sasol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Mashingaidze, Cheten (C)</dc:creator>
  <cp:lastModifiedBy>Mashingaidze, Cheten (C)</cp:lastModifiedBy>
  <cp:revision>48</cp:revision>
  <dcterms:created xsi:type="dcterms:W3CDTF">2016-05-03T08:23:13Z</dcterms:created>
  <dcterms:modified xsi:type="dcterms:W3CDTF">2020-09-21T11:54:31Z</dcterms:modified>
</cp:coreProperties>
</file>