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7" autoAdjust="0"/>
    <p:restoredTop sz="95528" autoAdjust="0"/>
  </p:normalViewPr>
  <p:slideViewPr>
    <p:cSldViewPr>
      <p:cViewPr varScale="1">
        <p:scale>
          <a:sx n="74" d="100"/>
          <a:sy n="74" d="100"/>
        </p:scale>
        <p:origin x="1039" y="1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A74F-9EEB-46DC-BB46-259DB7312F13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190A-B56D-420C-8A87-FCE1C4A9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190A-B56D-420C-8A87-FCE1C4A9F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A674-F27C-4233-844D-B8936021F20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34C0-BEA2-45B1-BB6F-8B2005E3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8136904" cy="69269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Exercise </a:t>
            </a:r>
            <a:r>
              <a:rPr lang="en-US" sz="3200" b="1" dirty="0" smtClean="0">
                <a:solidFill>
                  <a:srgbClr val="000000"/>
                </a:solidFill>
              </a:rPr>
              <a:t>9.8</a:t>
            </a:r>
            <a:r>
              <a:rPr lang="en-US" sz="3200" b="1" dirty="0" smtClean="0">
                <a:solidFill>
                  <a:srgbClr val="000000"/>
                </a:solidFill>
              </a:rPr>
              <a:t>- </a:t>
            </a:r>
            <a:r>
              <a:rPr lang="en-US" sz="3200" b="1" smtClean="0">
                <a:solidFill>
                  <a:srgbClr val="000000"/>
                </a:solidFill>
              </a:rPr>
              <a:t>Software maintenance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Fault repairs to fix bugs and vulnerabilities. Coding errors are usually </a:t>
            </a:r>
            <a:r>
              <a:rPr lang="en-US" sz="1800" dirty="0" smtClean="0">
                <a:solidFill>
                  <a:schemeClr val="tx1"/>
                </a:solidFill>
              </a:rPr>
              <a:t>relatively cheap </a:t>
            </a:r>
            <a:r>
              <a:rPr lang="en-US" sz="1800" dirty="0">
                <a:solidFill>
                  <a:schemeClr val="tx1"/>
                </a:solidFill>
              </a:rPr>
              <a:t>to correct; design errors are more expensive because they may </a:t>
            </a:r>
            <a:r>
              <a:rPr lang="en-US" sz="1800" dirty="0" smtClean="0">
                <a:solidFill>
                  <a:schemeClr val="tx1"/>
                </a:solidFill>
              </a:rPr>
              <a:t>involve rewriting </a:t>
            </a:r>
            <a:r>
              <a:rPr lang="en-US" sz="1800" dirty="0">
                <a:solidFill>
                  <a:schemeClr val="tx1"/>
                </a:solidFill>
              </a:rPr>
              <a:t>several </a:t>
            </a:r>
            <a:r>
              <a:rPr lang="en-US" sz="1800" dirty="0" smtClean="0">
                <a:solidFill>
                  <a:schemeClr val="tx1"/>
                </a:solidFill>
              </a:rPr>
              <a:t>program components</a:t>
            </a:r>
            <a:r>
              <a:rPr lang="en-US" sz="1800" dirty="0">
                <a:solidFill>
                  <a:schemeClr val="tx1"/>
                </a:solidFill>
              </a:rPr>
              <a:t>. Requirements errors are the most </a:t>
            </a:r>
            <a:r>
              <a:rPr lang="en-US" sz="1800" dirty="0" smtClean="0">
                <a:solidFill>
                  <a:schemeClr val="tx1"/>
                </a:solidFill>
              </a:rPr>
              <a:t>expensive to </a:t>
            </a:r>
            <a:r>
              <a:rPr lang="en-US" sz="1800" dirty="0">
                <a:solidFill>
                  <a:schemeClr val="tx1"/>
                </a:solidFill>
              </a:rPr>
              <a:t>repair because extensive system redesign may be necessary.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2. Environmental adaptation to adapt the software to new platforms and environments.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This type of maintenance is required when some aspect of a </a:t>
            </a:r>
            <a:r>
              <a:rPr lang="en-US" sz="1800" dirty="0" smtClean="0">
                <a:solidFill>
                  <a:schemeClr val="tx1"/>
                </a:solidFill>
              </a:rPr>
              <a:t>system’s environment</a:t>
            </a:r>
            <a:r>
              <a:rPr lang="en-US" sz="1800" dirty="0">
                <a:solidFill>
                  <a:schemeClr val="tx1"/>
                </a:solidFill>
              </a:rPr>
              <a:t>, such as the hardware, the platform operating system, or other </a:t>
            </a:r>
            <a:r>
              <a:rPr lang="en-US" sz="1800" dirty="0" smtClean="0">
                <a:solidFill>
                  <a:schemeClr val="tx1"/>
                </a:solidFill>
              </a:rPr>
              <a:t>support software</a:t>
            </a:r>
            <a:r>
              <a:rPr lang="en-US" sz="1800" dirty="0">
                <a:solidFill>
                  <a:schemeClr val="tx1"/>
                </a:solidFill>
              </a:rPr>
              <a:t>, changes. Application systems may have to be modified to </a:t>
            </a:r>
            <a:r>
              <a:rPr lang="en-US" sz="1800" dirty="0" smtClean="0">
                <a:solidFill>
                  <a:schemeClr val="tx1"/>
                </a:solidFill>
              </a:rPr>
              <a:t>cope with </a:t>
            </a:r>
            <a:r>
              <a:rPr lang="en-US" sz="1800" dirty="0">
                <a:solidFill>
                  <a:schemeClr val="tx1"/>
                </a:solidFill>
              </a:rPr>
              <a:t>these environmental changes.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3. Functionality addition to add new features and to support new requirements.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This type of maintenance is necessary when system requirements change </a:t>
            </a:r>
            <a:r>
              <a:rPr lang="en-US" sz="1800" dirty="0" smtClean="0">
                <a:solidFill>
                  <a:schemeClr val="tx1"/>
                </a:solidFill>
              </a:rPr>
              <a:t>in response to organizational </a:t>
            </a:r>
            <a:r>
              <a:rPr lang="en-US" sz="1800" dirty="0">
                <a:solidFill>
                  <a:schemeClr val="tx1"/>
                </a:solidFill>
              </a:rPr>
              <a:t>or business change. The scale of the changes </a:t>
            </a:r>
            <a:r>
              <a:rPr lang="en-US" sz="1800" dirty="0" smtClean="0">
                <a:solidFill>
                  <a:schemeClr val="tx1"/>
                </a:solidFill>
              </a:rPr>
              <a:t>required to </a:t>
            </a:r>
            <a:r>
              <a:rPr lang="en-US" sz="1800" dirty="0">
                <a:solidFill>
                  <a:schemeClr val="tx1"/>
                </a:solidFill>
              </a:rPr>
              <a:t>the software is often much greater than for the other types of maintenance.</a:t>
            </a:r>
            <a:r>
              <a:rPr lang="en-ZA" sz="1800" dirty="0" smtClean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164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Exercise 9.8- Software maintenance</vt:lpstr>
    </vt:vector>
  </TitlesOfParts>
  <Company>Sasol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Mashingaidze, Cheten (C)</dc:creator>
  <cp:lastModifiedBy>Mashingaidze, Cheten (C)</cp:lastModifiedBy>
  <cp:revision>73</cp:revision>
  <dcterms:created xsi:type="dcterms:W3CDTF">2016-05-03T08:23:13Z</dcterms:created>
  <dcterms:modified xsi:type="dcterms:W3CDTF">2020-03-28T09:11:34Z</dcterms:modified>
</cp:coreProperties>
</file>