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6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Conceitos de Computação em Nuvem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Uma visão abrangente sobre a computação em nuvem e suas características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PaaS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as a Service (PaaS) fornece plataformas para desenvolvimento e implantação de aplicações sem necessidade de gerenciar infraestrutura.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as a Service (SaaS) oferece aplicações completas na nuvem acessíveis via navegador sem necessidade de instalação local.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Modelo de Serviço: FaaS/Serverless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as a Service (FaaS) permite execução de código em resposta a eventos sem necessidade de gerenciar servidores.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Matriz de Responsabilidade Compartilhada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modelo de responsabilidade compartilhada divide as responsabilidades de segurança entre o provedor de nuvem e o cliente, garantindo proteção dos dados e infraestrutura.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Infraestrutura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provedores de nuvem possuem data centers distribuídos globalmente para garantir baixa latência, alta disponibilidade e redundância.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Regiões e Zonas de Disponibilidade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serviços de nuvem são distribuídos em várias regiões e zonas de disponibilidade para fornecer resiliência contra falhas e garantir continuidade de serviço.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Fornecedores Notáveis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r>
              <a:rPr dirty="0"/>
              <a:t>Amazon Web Services (AWS)</a:t>
            </a:r>
          </a:p>
          <a:p>
            <a:r>
              <a:rPr dirty="0"/>
              <a:t>Microsoft Azure</a:t>
            </a:r>
          </a:p>
          <a:p>
            <a:r>
              <a:rPr dirty="0"/>
              <a:t>Google Cloud Platform (GCP)</a:t>
            </a:r>
          </a:p>
          <a:p>
            <a:r>
              <a:rPr dirty="0"/>
              <a:t>IBM Cloud</a:t>
            </a:r>
          </a:p>
          <a:p>
            <a:r>
              <a:t>Oracle </a:t>
            </a:r>
            <a:r>
              <a:rPr dirty="0"/>
              <a:t>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Definição de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computação em nuvem é um modelo que permite acesso sob demanda a um conjunto compartilhado de recursos de computação configuráveis (servidores, armazenamento, redes, aplicações e serviços) que podem ser rapidamente provisionados e liberados com o mínimo de esforço de gerenciamento.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Benefícios da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Redução de custos operacionais</a:t>
            </a:r>
          </a:p>
          <a:p>
            <a:r>
              <a:t>• Escalabilidade e flexibilidade</a:t>
            </a:r>
          </a:p>
          <a:p>
            <a:r>
              <a:t>• Maior disponibilidade e redundância</a:t>
            </a:r>
          </a:p>
          <a:p>
            <a:r>
              <a:t>• Facilidade de implementação e manutenção</a:t>
            </a:r>
          </a:p>
          <a:p>
            <a:r>
              <a:t>• Atualizações automáticas e segurança aprimorada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Desvantagens da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conexão</a:t>
            </a:r>
            <a:r>
              <a:rPr dirty="0"/>
              <a:t> com a Internet</a:t>
            </a:r>
          </a:p>
          <a:p>
            <a:r>
              <a:rPr dirty="0" err="1"/>
              <a:t>Possíveis</a:t>
            </a:r>
            <a:r>
              <a:rPr dirty="0"/>
              <a:t> </a:t>
            </a:r>
            <a:r>
              <a:rPr dirty="0" err="1"/>
              <a:t>preocupações</a:t>
            </a:r>
            <a:r>
              <a:rPr dirty="0"/>
              <a:t> com </a:t>
            </a:r>
            <a:r>
              <a:rPr dirty="0" err="1"/>
              <a:t>segurança</a:t>
            </a:r>
            <a:r>
              <a:rPr dirty="0"/>
              <a:t> e </a:t>
            </a:r>
            <a:r>
              <a:rPr dirty="0" err="1"/>
              <a:t>privacidade</a:t>
            </a:r>
            <a:endParaRPr dirty="0"/>
          </a:p>
          <a:p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fornecedores</a:t>
            </a:r>
            <a:r>
              <a:rPr dirty="0"/>
              <a:t> e </a:t>
            </a:r>
            <a:r>
              <a:rPr dirty="0" err="1"/>
              <a:t>contratos</a:t>
            </a:r>
            <a:r>
              <a:rPr dirty="0"/>
              <a:t> de </a:t>
            </a:r>
            <a:r>
              <a:rPr dirty="0" err="1"/>
              <a:t>serviço</a:t>
            </a:r>
            <a:endParaRPr dirty="0"/>
          </a:p>
          <a:p>
            <a:r>
              <a:rPr dirty="0" err="1"/>
              <a:t>Limitações</a:t>
            </a:r>
            <a:r>
              <a:rPr dirty="0"/>
              <a:t> de </a:t>
            </a:r>
            <a:r>
              <a:rPr dirty="0" err="1"/>
              <a:t>personalização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algumas</a:t>
            </a:r>
            <a:r>
              <a:rPr dirty="0"/>
              <a:t> </a:t>
            </a:r>
            <a:r>
              <a:rPr dirty="0" err="1"/>
              <a:t>plataformas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Infraestrutura de TI Virtualizada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infraestrutura de TI virtualizada permite que servidores, armazenamento e redes sejam abstraídos e gerenciados de forma eficiente, proporcionando elasticidade e escalabilidade sob demanda.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Elasticidade e Agilidade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Elasticidade refere-se à capacidade de escalar automaticamente os recursos conforme a demanda aumenta ou diminui, enquanto agilidade é a rapidez com que novos recursos podem ser provisionados e utilizados.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Despesas de TI por Consumo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que as </a:t>
            </a:r>
            <a:r>
              <a:rPr dirty="0" err="1"/>
              <a:t>empresas</a:t>
            </a:r>
            <a:r>
              <a:rPr dirty="0"/>
              <a:t> </a:t>
            </a:r>
            <a:r>
              <a:rPr dirty="0" err="1"/>
              <a:t>paguem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pelos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consumidos</a:t>
            </a:r>
            <a:r>
              <a:rPr dirty="0"/>
              <a:t>, </a:t>
            </a:r>
            <a:r>
              <a:rPr dirty="0" err="1"/>
              <a:t>otimizando</a:t>
            </a:r>
            <a:r>
              <a:rPr dirty="0"/>
              <a:t> custos.</a:t>
            </a:r>
          </a:p>
          <a:p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 </a:t>
            </a:r>
            <a:r>
              <a:rPr dirty="0" err="1"/>
              <a:t>pagamento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hora,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efetivo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assinaturas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Implantação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implantação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r>
              <a:rPr dirty="0" err="1"/>
              <a:t>Nuvem</a:t>
            </a:r>
            <a:r>
              <a:rPr dirty="0"/>
              <a:t> Pública: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gerenciada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.</a:t>
            </a:r>
          </a:p>
          <a:p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Privada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exclusivo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.</a:t>
            </a:r>
          </a:p>
          <a:p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Híbrida</a:t>
            </a:r>
            <a:r>
              <a:rPr dirty="0"/>
              <a:t>: </a:t>
            </a:r>
            <a:r>
              <a:rPr dirty="0" err="1"/>
              <a:t>Combinação</a:t>
            </a:r>
            <a:r>
              <a:rPr dirty="0"/>
              <a:t> de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pública</a:t>
            </a:r>
            <a:r>
              <a:rPr dirty="0"/>
              <a:t> e </a:t>
            </a:r>
            <a:r>
              <a:rPr dirty="0" err="1"/>
              <a:t>privada</a:t>
            </a:r>
            <a:r>
              <a:rPr dirty="0"/>
              <a:t>.</a:t>
            </a:r>
          </a:p>
          <a:p>
            <a:r>
              <a:rPr dirty="0" err="1"/>
              <a:t>Multinuvem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múltiplos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IaaS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Infrastructure as a Service (IaaS) fornece infraestrutura de TI virtualizada, incluindo servidores, redes e armazenamento sob demanda.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494</Words>
  <Application>Microsoft Office PowerPoint</Application>
  <PresentationFormat>Apresentação na tela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Conceitos de Computação em Nuvem</vt:lpstr>
      <vt:lpstr>Definição de Computação em Nuvem</vt:lpstr>
      <vt:lpstr>Benefícios da Computação em Nuvem</vt:lpstr>
      <vt:lpstr>Desvantagens da Computação em Nuvem</vt:lpstr>
      <vt:lpstr>Infraestrutura de TI Virtualizada</vt:lpstr>
      <vt:lpstr>Elasticidade e Agilidade</vt:lpstr>
      <vt:lpstr>Despesas de TI por Consumo</vt:lpstr>
      <vt:lpstr>Modelos de Implantação</vt:lpstr>
      <vt:lpstr>Modelo de Serviço: IaaS</vt:lpstr>
      <vt:lpstr>Modelo de Serviço: PaaS</vt:lpstr>
      <vt:lpstr>Modelo de Serviço: SaaS</vt:lpstr>
      <vt:lpstr>Modelo de Serviço: FaaS/Serverless</vt:lpstr>
      <vt:lpstr>Matriz de Responsabilidade Compartilhada</vt:lpstr>
      <vt:lpstr>Infraestrutura Global</vt:lpstr>
      <vt:lpstr>Regiões e Zonas de Disponibilidade</vt:lpstr>
      <vt:lpstr>Fornecedores Notáveis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Andrei Hirata</dc:creator>
  <cp:keywords/>
  <dc:description>generated using python-pptx</dc:description>
  <cp:lastModifiedBy>Andrei Hirata</cp:lastModifiedBy>
  <cp:revision>3</cp:revision>
  <dcterms:created xsi:type="dcterms:W3CDTF">2013-01-27T09:14:16Z</dcterms:created>
  <dcterms:modified xsi:type="dcterms:W3CDTF">2025-02-15T00:15:11Z</dcterms:modified>
  <cp:category/>
</cp:coreProperties>
</file>