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Práticas em Plataforma de Nuvem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Explorando funcionalidades essenciais das plataformas de computação em nuvem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Cadastro em Plataformas de Nuvem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Criar uma conta em plataformas como AWS, Azure e GCP.</a:t>
            </a:r>
          </a:p>
          <a:p>
            <a:r>
              <a:t>• Configuração de autenticação de dois fatores (2FA).</a:t>
            </a:r>
          </a:p>
          <a:p>
            <a:r>
              <a:t>• Verificação de identidade e métodos de pagamento.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Extrato de Créditos e Consumo Consciente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Monitoramento do uso de recursos e consumo de créditos.</a:t>
            </a:r>
          </a:p>
          <a:p>
            <a:r>
              <a:t>• Ferramentas para controle de custos e otimização de despesas.</a:t>
            </a:r>
          </a:p>
          <a:p>
            <a:r>
              <a:t>• Alertas e notificações para evitar custos inesperados.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Navegação na Interface Gráfica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Conhecendo o painel de controle das plataformas de nuvem.</a:t>
            </a:r>
          </a:p>
          <a:p>
            <a:r>
              <a:t>• Personalização da interface e dashboards interativos.</a:t>
            </a:r>
          </a:p>
          <a:p>
            <a:r>
              <a:t>• Gerenciamento de permissões e acessos.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Listagem de Recursos e Serviços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Catálogo de serviços disponíveis na nuvem.</a:t>
            </a:r>
          </a:p>
          <a:p>
            <a:r>
              <a:t>• Diferentes tipos de instâncias, armazenamento e redes.</a:t>
            </a:r>
          </a:p>
          <a:p>
            <a:r>
              <a:t>• Como comparar e selecionar os melhores serviços para sua necessidade.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Provisionamento e Gerenciamento de Recursos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Como iniciar e configurar máquinas virtuais e contêineres.</a:t>
            </a:r>
          </a:p>
          <a:p>
            <a:r>
              <a:t>• Configuração de segurança e controle de acessos.</a:t>
            </a:r>
          </a:p>
          <a:p>
            <a:r>
              <a:t>• Automação de processos via APIs e scripts.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Simulação de Custos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Utilizando ferramentas como AWS Pricing Calculator, Azure Pricing e Google Cloud Pricing.</a:t>
            </a:r>
          </a:p>
          <a:p>
            <a:r>
              <a:t>• Como prever despesas mensais e otimizar custos.</a:t>
            </a:r>
          </a:p>
          <a:p>
            <a:r>
              <a:t>• Análise de custo-benefício entre diferentes tipos de instâncias e serviços.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Consulta e Monitoramento de Recursos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Utilização de métricas e logs para acompanhar desempenho.</a:t>
            </a:r>
          </a:p>
          <a:p>
            <a:r>
              <a:t>• Configuração de alertas automáticos para evitar problemas.</a:t>
            </a:r>
          </a:p>
          <a:p>
            <a:r>
              <a:t>• Monitoramento em tempo real do uso de servidores e bancos de dados.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Liberação de Recursos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Como encerrar serviços não utilizados e evitar custos desnecessários.</a:t>
            </a:r>
          </a:p>
          <a:p>
            <a:r>
              <a:t>• Procedimentos para migração e desligamento seguro de recursos.</a:t>
            </a:r>
          </a:p>
          <a:p>
            <a:r>
              <a:t>• Melhores práticas para evitar desperdício de infraestrutura.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