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67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Programação Front-End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Componentes</a:t>
            </a:r>
            <a:r>
              <a:rPr dirty="0"/>
              <a:t>, Ferramentas e </a:t>
            </a:r>
            <a:r>
              <a:rPr dirty="0" err="1"/>
              <a:t>Práticas</a:t>
            </a:r>
            <a:endParaRPr lang="pt-BR" dirty="0"/>
          </a:p>
          <a:p>
            <a:r>
              <a:rPr lang="pt-BR"/>
              <a:t>Andrei Hirata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Programação Front-End?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Programação Front-End refere-se à criação da interface visual com a qual os usuários interagem diretamente. Ela utiliza tecnologias como HTML, CSS e JavaScript para desenvolver páginas responsivas, acessíveis e interativas.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Tecnologias Principais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HTML: Linguagem de marcação para estruturação do conteúdo.</a:t>
            </a:r>
          </a:p>
          <a:p>
            <a:r>
              <a:t>- CSS: Estilização de elementos visuais, como cores, fontes e layout.</a:t>
            </a:r>
          </a:p>
          <a:p>
            <a:r>
              <a:t>- JavaScript: Linguagem de programação para interatividade e dinamicidade.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Frameworks Front-End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Angular: Framework robusto para aplicações web complexas.</a:t>
            </a:r>
          </a:p>
          <a:p>
            <a:r>
              <a:t>- React: Biblioteca para criação de interfaces dinâmicas.</a:t>
            </a:r>
          </a:p>
          <a:p>
            <a:r>
              <a:t>- Vue.js: Framework leve e flexível para desenvolvimento ágil.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Ferramentas de Desenvolvimento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NPM: Gerenciador de pacotes para dependências JavaScript.</a:t>
            </a:r>
          </a:p>
          <a:p>
            <a:r>
              <a:t>- Gulp e Webpack: Automatizam tarefas e otimizam o desempenho.</a:t>
            </a:r>
          </a:p>
          <a:p>
            <a:r>
              <a:t>- Git: Controle de versão para gerenciamento de código.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Testes Automatizados e Responsividade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Testes: Garantem a funcionalidade e confiabilidade do código.</a:t>
            </a:r>
          </a:p>
          <a:p>
            <a:r>
              <a:t>- Desenvolvimento Responsivo: Assegura que as aplicações funcionem em dispositivos variados.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Desempenho e Acessibilidade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Otimização de imagens e recursos para melhor performance.</a:t>
            </a:r>
          </a:p>
          <a:p>
            <a:r>
              <a:t>- Acessibilidade (ARIA): Assegura que pessoas com deficiências possam usar as aplicações.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Integração com Serviços Externos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APIs de mapas e autenticação: Expande funcionalidades da aplicação.</a:t>
            </a:r>
          </a:p>
          <a:p>
            <a:r>
              <a:t>- Integração contínua e entrega contínua (CI/CD): Melhora o ciclo de desenvolvimento.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Exercícios Práticos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Crie uma página com HTML básico.</a:t>
            </a:r>
          </a:p>
          <a:p>
            <a:r>
              <a:t>2. Aplique estilos com CSS para uma página de portfólio.</a:t>
            </a:r>
          </a:p>
          <a:p>
            <a:r>
              <a:t>3. Adicione interatividade com JavaScript (exemplo: botão de clique).</a:t>
            </a:r>
          </a:p>
          <a:p>
            <a:r>
              <a:t>4. Use o Bootstrap para criar um layout responsivo.</a:t>
            </a:r>
          </a:p>
          <a:p>
            <a:r>
              <a:t>5. Integre um mapa do Google Maps na sua aplicação.</a:t>
            </a:r>
          </a:p>
          <a:p>
            <a:r>
              <a:t>6. Configure um repositório Git e faça commits iniciais.</a:t>
            </a:r>
          </a:p>
          <a:p>
            <a:r>
              <a:t>7. Crie um formulário acessível com validação ARIA.</a:t>
            </a:r>
          </a:p>
          <a:p>
            <a:r>
              <a:t>8. Automatize tarefas usando Gulp.</a:t>
            </a:r>
          </a:p>
          <a:p>
            <a:r>
              <a:t>9. Crie testes unitários simples para uma função JavaScript.</a:t>
            </a:r>
          </a:p>
          <a:p>
            <a:r>
              <a:t>10. Configure um pipeline básico de CI/CD usando GitHub Actions.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360</Words>
  <Application>Microsoft Office PowerPoint</Application>
  <PresentationFormat>Apresentação na tela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Programação Front-End</vt:lpstr>
      <vt:lpstr>O que é Programação Front-End?</vt:lpstr>
      <vt:lpstr>Tecnologias Principais</vt:lpstr>
      <vt:lpstr>Frameworks Front-End</vt:lpstr>
      <vt:lpstr>Ferramentas de Desenvolvimento</vt:lpstr>
      <vt:lpstr>Testes Automatizados e Responsividade</vt:lpstr>
      <vt:lpstr>Desempenho e Acessibilidade</vt:lpstr>
      <vt:lpstr>Integração com Serviços Externos</vt:lpstr>
      <vt:lpstr>Exercícios Práticos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ANDREI INOUE HIRATA</cp:lastModifiedBy>
  <cp:revision>2</cp:revision>
  <dcterms:created xsi:type="dcterms:W3CDTF">2013-01-27T09:14:16Z</dcterms:created>
  <dcterms:modified xsi:type="dcterms:W3CDTF">2025-02-06T16:22:38Z</dcterms:modified>
  <cp:category/>
</cp:coreProperties>
</file>