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78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Curso Completo de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Aprenda a estilizar páginas web de forma profissional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t>O Box Model define as dimensões e espaçamentos dos elementos:</a:t>
            </a:r>
          </a:p>
          <a:p>
            <a:endParaRPr/>
          </a:p>
          <a:p>
            <a:r>
              <a:t>- `margin` (margem externa)</a:t>
            </a:r>
          </a:p>
          <a:p>
            <a:r>
              <a:t>- `border` (borda)</a:t>
            </a:r>
          </a:p>
          <a:p>
            <a:r>
              <a:t>- `padding` (margem interna)</a:t>
            </a:r>
          </a:p>
          <a:p>
            <a:r>
              <a:t>- `width` e `height` (tamanho do elemento)</a:t>
            </a:r>
          </a:p>
          <a:p>
            <a:endParaRPr/>
          </a:p>
          <a:p>
            <a:r>
              <a:t>Exemplo:</a:t>
            </a:r>
          </a:p>
          <a:p>
            <a:r>
              <a:t>```html</a:t>
            </a:r>
          </a:p>
          <a:p>
            <a:r>
              <a:t>&lt;!DOCTYPE html&gt;</a:t>
            </a:r>
          </a:p>
          <a:p>
            <a:r>
              <a:t>&lt;html&gt;</a:t>
            </a:r>
          </a:p>
          <a:p>
            <a:r>
              <a:t>&lt;head&gt;</a:t>
            </a:r>
          </a:p>
          <a:p>
            <a:r>
              <a:t>&lt;style&gt;</a:t>
            </a:r>
          </a:p>
          <a:p>
            <a:r>
              <a:t>div { width: 200px; height: 100px; margin: 20px; padding: 10px; border: 2px solid black; }</a:t>
            </a:r>
          </a:p>
          <a:p>
            <a:r>
              <a:t>&lt;/style&gt;</a:t>
            </a:r>
          </a:p>
          <a:p>
            <a:r>
              <a:t>&lt;/head&gt;</a:t>
            </a:r>
          </a:p>
          <a:p>
            <a:r>
              <a:t>&lt;body&gt;</a:t>
            </a:r>
          </a:p>
          <a:p>
            <a:r>
              <a:t>&lt;div&gt;Box Model&lt;/div&gt;</a:t>
            </a:r>
          </a:p>
          <a:p>
            <a:r>
              <a:t>&lt;/body&gt;</a:t>
            </a:r>
          </a:p>
          <a:p>
            <a:r>
              <a:t>&lt;/html&gt;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Layouts e Posicionamento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t>Formas de organizar os elementos na página:</a:t>
            </a:r>
          </a:p>
          <a:p>
            <a:endParaRPr/>
          </a:p>
          <a:p>
            <a:r>
              <a:t>- `display: flex;`</a:t>
            </a:r>
          </a:p>
          <a:p>
            <a:r>
              <a:t>- `grid`</a:t>
            </a:r>
          </a:p>
          <a:p>
            <a:r>
              <a:t>- `position: relative, absolute, fixed`</a:t>
            </a:r>
          </a:p>
          <a:p>
            <a:r>
              <a:t>- `float`</a:t>
            </a:r>
          </a:p>
          <a:p>
            <a:endParaRPr/>
          </a:p>
          <a:p>
            <a:r>
              <a:t>Exemplo com `flexbox`:</a:t>
            </a:r>
          </a:p>
          <a:p>
            <a:r>
              <a:t>```html</a:t>
            </a:r>
          </a:p>
          <a:p>
            <a:r>
              <a:t>&lt;!DOCTYPE html&gt;</a:t>
            </a:r>
          </a:p>
          <a:p>
            <a:r>
              <a:t>&lt;html&gt;</a:t>
            </a:r>
          </a:p>
          <a:p>
            <a:r>
              <a:t>&lt;head&gt;</a:t>
            </a:r>
          </a:p>
          <a:p>
            <a:r>
              <a:t>&lt;style&gt;</a:t>
            </a:r>
          </a:p>
          <a:p>
            <a:r>
              <a:t>.container { display: flex; justify-content: center; align-items: center; height: 100vh; }</a:t>
            </a:r>
          </a:p>
          <a:p>
            <a:r>
              <a:t>&lt;/style&gt;</a:t>
            </a:r>
          </a:p>
          <a:p>
            <a:r>
              <a:t>&lt;/head&gt;</a:t>
            </a:r>
          </a:p>
          <a:p>
            <a:r>
              <a:t>&lt;body&gt;</a:t>
            </a:r>
          </a:p>
          <a:p>
            <a:r>
              <a:t>&lt;div class='container'&gt;Conteúdo Centralizado&lt;/div&gt;</a:t>
            </a:r>
          </a:p>
          <a:p>
            <a:r>
              <a:t>&lt;/body&gt;</a:t>
            </a:r>
          </a:p>
          <a:p>
            <a:r>
              <a:t>&lt;/html&gt;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Media Queries (Responsividade)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Media queries permitem adaptar o design para diferentes telas:</a:t>
            </a:r>
          </a:p>
          <a:p>
            <a:endParaRPr/>
          </a:p>
          <a:p>
            <a:r>
              <a:t>Exemplo:</a:t>
            </a:r>
          </a:p>
          <a:p>
            <a:r>
              <a:t>```css</a:t>
            </a:r>
          </a:p>
          <a:p>
            <a:r>
              <a:t>@media (max-width: 600px) {</a:t>
            </a:r>
          </a:p>
          <a:p>
            <a:r>
              <a:t>  body { background-color: lightgray; }</a:t>
            </a:r>
          </a:p>
          <a:p>
            <a:r>
              <a:t>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Animações e Transições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t>Podemos criar efeitos visuais com CSS:</a:t>
            </a:r>
          </a:p>
          <a:p>
            <a:endParaRPr/>
          </a:p>
          <a:p>
            <a:r>
              <a:t>- `transition`</a:t>
            </a:r>
          </a:p>
          <a:p>
            <a:r>
              <a:t>- `animation`</a:t>
            </a:r>
          </a:p>
          <a:p>
            <a:endParaRPr/>
          </a:p>
          <a:p>
            <a:r>
              <a:t>Exemplo de transição:</a:t>
            </a:r>
          </a:p>
          <a:p>
            <a:r>
              <a:t>```html</a:t>
            </a:r>
          </a:p>
          <a:p>
            <a:r>
              <a:t>&lt;!DOCTYPE html&gt;</a:t>
            </a:r>
          </a:p>
          <a:p>
            <a:r>
              <a:t>&lt;html&gt;</a:t>
            </a:r>
          </a:p>
          <a:p>
            <a:r>
              <a:t>&lt;head&gt;</a:t>
            </a:r>
          </a:p>
          <a:p>
            <a:r>
              <a:t>&lt;style&gt;</a:t>
            </a:r>
          </a:p>
          <a:p>
            <a:r>
              <a:t>div { transition: background-color 0.5s; }</a:t>
            </a:r>
          </a:p>
          <a:p>
            <a:r>
              <a:t>div:hover { background-color: yellow; }</a:t>
            </a:r>
          </a:p>
          <a:p>
            <a:r>
              <a:t>&lt;/style&gt;</a:t>
            </a:r>
          </a:p>
          <a:p>
            <a:r>
              <a:t>&lt;/head&gt;</a:t>
            </a:r>
          </a:p>
          <a:p>
            <a:r>
              <a:t>&lt;body&gt;</a:t>
            </a:r>
          </a:p>
          <a:p>
            <a:r>
              <a:t>&lt;div&gt;Passe o mouse aqui&lt;/div&gt;</a:t>
            </a:r>
          </a:p>
          <a:p>
            <a:r>
              <a:t>&lt;/body&gt;</a:t>
            </a:r>
          </a:p>
          <a:p>
            <a:r>
              <a:t>&lt;/html&gt;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CSS é essencial para criar interfaces modernas.</a:t>
            </a:r>
          </a:p>
          <a:p>
            <a:r>
              <a:t>Com a prática, você pode criar designs responsivos e interativos.</a:t>
            </a:r>
          </a:p>
          <a:p>
            <a:r>
              <a:t>Continue estudando para dominar animações e otimização.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Recursos 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[MDN Web Docs - CSS](https://developer.mozilla.org/pt-BR/docs/Web/CSS)</a:t>
            </a:r>
          </a:p>
          <a:p>
            <a:r>
              <a:t>• [W3Schools CSS](https://www.w3schools.com/css/)</a:t>
            </a:r>
          </a:p>
          <a:p>
            <a:r>
              <a:t>• [CSS Tricks](https://css-tricks.com/)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ao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CSS (Cascading Style Sheets) é uma linguagem usada para estilizar elementos HTML.</a:t>
            </a:r>
          </a:p>
          <a:p>
            <a:r>
              <a:t>Separa o conteúdo da apresentação.</a:t>
            </a:r>
          </a:p>
          <a:p>
            <a:r>
              <a:t>Permite personalizar cores, fontes, layouts e animações.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Como Usar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 err="1"/>
              <a:t>Existem</a:t>
            </a:r>
            <a:r>
              <a:rPr sz="2600" dirty="0"/>
              <a:t> </a:t>
            </a:r>
            <a:r>
              <a:rPr sz="2600" dirty="0" err="1"/>
              <a:t>três</a:t>
            </a:r>
            <a:r>
              <a:rPr sz="2600" dirty="0"/>
              <a:t> </a:t>
            </a:r>
            <a:r>
              <a:rPr sz="2600" dirty="0" err="1"/>
              <a:t>formas</a:t>
            </a:r>
            <a:r>
              <a:rPr sz="2600" dirty="0"/>
              <a:t> de </a:t>
            </a:r>
            <a:r>
              <a:rPr sz="2600" dirty="0" err="1"/>
              <a:t>aplicar</a:t>
            </a:r>
            <a:r>
              <a:rPr sz="2600" dirty="0"/>
              <a:t> CSS </a:t>
            </a:r>
            <a:r>
              <a:rPr sz="2600" dirty="0" err="1"/>
              <a:t>em</a:t>
            </a:r>
            <a:r>
              <a:rPr sz="2600" dirty="0"/>
              <a:t> </a:t>
            </a:r>
            <a:r>
              <a:rPr sz="2600" dirty="0" err="1"/>
              <a:t>uma</a:t>
            </a:r>
            <a:r>
              <a:rPr sz="2600" dirty="0"/>
              <a:t> </a:t>
            </a:r>
            <a:r>
              <a:rPr sz="2600" dirty="0" err="1"/>
              <a:t>página</a:t>
            </a:r>
            <a:r>
              <a:rPr sz="2600" dirty="0"/>
              <a:t> HTML:</a:t>
            </a:r>
          </a:p>
          <a:p>
            <a:endParaRPr sz="2600" dirty="0"/>
          </a:p>
          <a:p>
            <a:pPr marL="0" indent="0">
              <a:buNone/>
            </a:pPr>
            <a:r>
              <a:rPr lang="pt-BR" sz="2600" dirty="0"/>
              <a:t>1. </a:t>
            </a:r>
            <a:r>
              <a:rPr lang="pt-BR" sz="2600" dirty="0" err="1"/>
              <a:t>Inline</a:t>
            </a:r>
            <a:r>
              <a:rPr lang="pt-BR" sz="2600" dirty="0"/>
              <a:t> (no próprio elemento HTML)</a:t>
            </a:r>
          </a:p>
          <a:p>
            <a:pPr marL="0" indent="0">
              <a:buNone/>
            </a:pPr>
            <a:r>
              <a:rPr lang="pt-BR" sz="2600" dirty="0"/>
              <a:t>2. Interno (no cabeçalho da página com a </a:t>
            </a:r>
            <a:r>
              <a:rPr lang="pt-BR" sz="2600" dirty="0" err="1"/>
              <a:t>tag</a:t>
            </a:r>
            <a:r>
              <a:rPr lang="pt-BR" sz="2600" dirty="0"/>
              <a:t> `&lt;</a:t>
            </a:r>
            <a:r>
              <a:rPr lang="pt-BR" sz="2600" dirty="0" err="1"/>
              <a:t>style</a:t>
            </a:r>
            <a:r>
              <a:rPr lang="pt-BR" sz="2600" dirty="0"/>
              <a:t>&gt;`)</a:t>
            </a:r>
          </a:p>
          <a:p>
            <a:pPr marL="0" indent="0">
              <a:buNone/>
            </a:pPr>
            <a:r>
              <a:rPr lang="pt-BR" sz="2600" dirty="0"/>
              <a:t>3. Externo (arquivo `.</a:t>
            </a:r>
            <a:r>
              <a:rPr lang="pt-BR" sz="2600" dirty="0" err="1"/>
              <a:t>css</a:t>
            </a:r>
            <a:r>
              <a:rPr lang="pt-BR" sz="2600" dirty="0"/>
              <a:t>` separado)</a:t>
            </a:r>
          </a:p>
          <a:p>
            <a:pPr marL="0" indent="0">
              <a:buNone/>
            </a:pPr>
            <a:endParaRPr lang="pt-BR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E75B6-F275-64F8-DAC3-262826514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3FA2-A392-C8FC-C7E5-FD16EEB7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Como Usar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4DB0-0B71-EF3C-C116-765A9AFE9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1. </a:t>
            </a:r>
            <a:r>
              <a:rPr lang="pt-BR" sz="2600" dirty="0" err="1"/>
              <a:t>Inline</a:t>
            </a:r>
            <a:r>
              <a:rPr lang="pt-BR" sz="2600" dirty="0"/>
              <a:t> (no próprio elemento HTML)</a:t>
            </a:r>
          </a:p>
          <a:p>
            <a:pPr marL="0" indent="0">
              <a:buNone/>
            </a:pPr>
            <a:endParaRPr lang="pt-BR" sz="2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165C08-DAEE-01DD-BAEE-4E7F5606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48" y="2839236"/>
            <a:ext cx="7258103" cy="20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2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9D156-3D3A-3919-6F81-DB128FD66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B3EE-6527-F8A6-82C2-2776BF55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Como Usar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46B75-FE49-AFF0-70F4-9D8EE840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2. Interno (no cabeçalho da página com a </a:t>
            </a:r>
            <a:r>
              <a:rPr lang="pt-BR" sz="2600" dirty="0" err="1"/>
              <a:t>tag</a:t>
            </a:r>
            <a:r>
              <a:rPr lang="pt-BR" sz="2600" dirty="0"/>
              <a:t> `&lt;</a:t>
            </a:r>
            <a:r>
              <a:rPr lang="pt-BR" sz="2600" dirty="0" err="1"/>
              <a:t>style</a:t>
            </a:r>
            <a:r>
              <a:rPr lang="pt-BR" sz="2600" dirty="0"/>
              <a:t>&gt;`)</a:t>
            </a:r>
          </a:p>
          <a:p>
            <a:pPr marL="0" indent="0">
              <a:buNone/>
            </a:pPr>
            <a:endParaRPr lang="pt-BR" sz="2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007CB9-0CAE-5DCA-22FC-EA59AA41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193" y="2532007"/>
            <a:ext cx="5486440" cy="31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4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1A4BF-B861-E2BA-5F69-2C8CB0E5D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11F9-6702-0223-C532-78533760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Como Usar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D2D9-388E-BE6F-0598-B0BF00CB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3. Externo (arquivo `.</a:t>
            </a:r>
            <a:r>
              <a:rPr lang="pt-BR" sz="2600" dirty="0" err="1"/>
              <a:t>css</a:t>
            </a:r>
            <a:r>
              <a:rPr lang="pt-BR" sz="2600" dirty="0"/>
              <a:t>` separado)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16FE92-1EA3-41C9-F0FF-40565704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10" y="2340181"/>
            <a:ext cx="7486705" cy="404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8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Seletores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seletores</a:t>
            </a:r>
            <a:r>
              <a:rPr dirty="0"/>
              <a:t> </a:t>
            </a:r>
            <a:r>
              <a:rPr dirty="0" err="1"/>
              <a:t>definem</a:t>
            </a:r>
            <a:r>
              <a:rPr dirty="0"/>
              <a:t> quais </a:t>
            </a:r>
            <a:r>
              <a:rPr dirty="0" err="1"/>
              <a:t>elementos</a:t>
            </a:r>
            <a:r>
              <a:rPr dirty="0"/>
              <a:t> HTML o CSS </a:t>
            </a:r>
            <a:r>
              <a:rPr dirty="0" err="1"/>
              <a:t>irá</a:t>
            </a:r>
            <a:r>
              <a:rPr dirty="0"/>
              <a:t> </a:t>
            </a:r>
            <a:r>
              <a:rPr dirty="0" err="1"/>
              <a:t>estilizar</a:t>
            </a:r>
            <a:r>
              <a:rPr dirty="0"/>
              <a:t>:</a:t>
            </a:r>
          </a:p>
          <a:p>
            <a:endParaRPr dirty="0"/>
          </a:p>
          <a:p>
            <a:r>
              <a:rPr dirty="0"/>
              <a:t>- **</a:t>
            </a:r>
            <a:r>
              <a:rPr dirty="0" err="1"/>
              <a:t>Seletor</a:t>
            </a:r>
            <a:r>
              <a:rPr dirty="0"/>
              <a:t> Universal**: `* {}`</a:t>
            </a:r>
          </a:p>
          <a:p>
            <a:r>
              <a:rPr dirty="0"/>
              <a:t>- **</a:t>
            </a:r>
            <a:r>
              <a:rPr dirty="0" err="1"/>
              <a:t>Seletor</a:t>
            </a:r>
            <a:r>
              <a:rPr dirty="0"/>
              <a:t> de Tipo**: `p {}`</a:t>
            </a:r>
          </a:p>
          <a:p>
            <a:r>
              <a:rPr dirty="0"/>
              <a:t>- **</a:t>
            </a:r>
            <a:r>
              <a:rPr dirty="0" err="1"/>
              <a:t>Seletor</a:t>
            </a:r>
            <a:r>
              <a:rPr dirty="0"/>
              <a:t> de Classe**: `.</a:t>
            </a:r>
            <a:r>
              <a:rPr dirty="0" err="1"/>
              <a:t>minha-classe</a:t>
            </a:r>
            <a:r>
              <a:rPr dirty="0"/>
              <a:t> {}`</a:t>
            </a:r>
          </a:p>
          <a:p>
            <a:r>
              <a:rPr dirty="0"/>
              <a:t>- **</a:t>
            </a:r>
            <a:r>
              <a:rPr dirty="0" err="1"/>
              <a:t>Seletor</a:t>
            </a:r>
            <a:r>
              <a:rPr dirty="0"/>
              <a:t> de ID**: `#meu-id {}`</a:t>
            </a:r>
          </a:p>
          <a:p>
            <a:endParaRPr dirty="0"/>
          </a:p>
          <a:p>
            <a:r>
              <a:rPr dirty="0" err="1"/>
              <a:t>Exemplo</a:t>
            </a:r>
            <a:r>
              <a:rPr dirty="0"/>
              <a:t>:</a:t>
            </a:r>
          </a:p>
          <a:p>
            <a:r>
              <a:rPr dirty="0"/>
              <a:t>```</a:t>
            </a:r>
            <a:r>
              <a:rPr dirty="0" err="1"/>
              <a:t>css</a:t>
            </a:r>
            <a:endParaRPr dirty="0"/>
          </a:p>
          <a:p>
            <a:r>
              <a:rPr dirty="0"/>
              <a:t>p {</a:t>
            </a:r>
          </a:p>
          <a:p>
            <a:r>
              <a:rPr dirty="0"/>
              <a:t>  color: blue;</a:t>
            </a:r>
          </a:p>
          <a:p>
            <a:r>
              <a:rPr dirty="0"/>
              <a:t>}</a:t>
            </a:r>
          </a:p>
          <a:p>
            <a:r>
              <a:rPr dirty="0"/>
              <a:t>```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Cores e </a:t>
            </a:r>
            <a:r>
              <a:rPr dirty="0" err="1"/>
              <a:t>Fundos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sz="1800" dirty="0"/>
              <a:t>Podemos </a:t>
            </a:r>
            <a:r>
              <a:rPr sz="1800" dirty="0" err="1"/>
              <a:t>definir</a:t>
            </a:r>
            <a:r>
              <a:rPr sz="1800" dirty="0"/>
              <a:t> cores e </a:t>
            </a:r>
            <a:r>
              <a:rPr sz="1800" dirty="0" err="1"/>
              <a:t>fundos</a:t>
            </a:r>
            <a:r>
              <a:rPr sz="1800" dirty="0"/>
              <a:t> de </a:t>
            </a:r>
            <a:r>
              <a:rPr sz="1800" dirty="0" err="1"/>
              <a:t>diversas</a:t>
            </a:r>
            <a:r>
              <a:rPr sz="1800" dirty="0"/>
              <a:t> </a:t>
            </a:r>
            <a:r>
              <a:rPr sz="1800" dirty="0" err="1"/>
              <a:t>formas</a:t>
            </a:r>
            <a:r>
              <a:rPr sz="1800" dirty="0"/>
              <a:t>:</a:t>
            </a:r>
          </a:p>
          <a:p>
            <a:endParaRPr sz="1800" dirty="0"/>
          </a:p>
          <a:p>
            <a:r>
              <a:rPr lang="pt-BR" sz="1800" dirty="0"/>
              <a:t>Palavras-chave: `</a:t>
            </a:r>
            <a:r>
              <a:rPr lang="pt-BR" sz="1800" dirty="0" err="1"/>
              <a:t>red</a:t>
            </a:r>
            <a:r>
              <a:rPr lang="pt-BR" sz="1800" dirty="0"/>
              <a:t>`, `blue`, `</a:t>
            </a:r>
            <a:r>
              <a:rPr lang="pt-BR" sz="1800" dirty="0" err="1"/>
              <a:t>green</a:t>
            </a:r>
            <a:r>
              <a:rPr lang="pt-BR" sz="1800" dirty="0"/>
              <a:t>`</a:t>
            </a:r>
          </a:p>
          <a:p>
            <a:r>
              <a:rPr lang="pt-BR" sz="1800" dirty="0"/>
              <a:t>Hexadecimal: `#ff0000`</a:t>
            </a:r>
          </a:p>
          <a:p>
            <a:r>
              <a:rPr lang="pt-BR" sz="1800" dirty="0"/>
              <a:t>RGB: `</a:t>
            </a:r>
            <a:r>
              <a:rPr lang="pt-BR" sz="1800" dirty="0" err="1"/>
              <a:t>rgb</a:t>
            </a:r>
            <a:r>
              <a:rPr lang="pt-BR" sz="1800" dirty="0"/>
              <a:t>(255, 0, 0)`</a:t>
            </a:r>
          </a:p>
          <a:p>
            <a:r>
              <a:rPr lang="pt-BR" sz="1800" dirty="0"/>
              <a:t>Gradiente: `linear-</a:t>
            </a:r>
            <a:r>
              <a:rPr lang="pt-BR" sz="1800" dirty="0" err="1"/>
              <a:t>gradient</a:t>
            </a:r>
            <a:r>
              <a:rPr lang="pt-BR" sz="1800" dirty="0"/>
              <a:t>(</a:t>
            </a:r>
            <a:r>
              <a:rPr lang="pt-BR" sz="1800" dirty="0" err="1"/>
              <a:t>red</a:t>
            </a:r>
            <a:r>
              <a:rPr lang="pt-BR" sz="1800" dirty="0"/>
              <a:t>, blue)`</a:t>
            </a:r>
          </a:p>
          <a:p>
            <a:endParaRPr lang="pt-BR" dirty="0"/>
          </a:p>
          <a:p>
            <a:r>
              <a:rPr sz="2100" dirty="0" err="1"/>
              <a:t>Exemplo</a:t>
            </a:r>
            <a:r>
              <a:rPr sz="2100" dirty="0"/>
              <a:t> HTML + CSS:</a:t>
            </a:r>
          </a:p>
          <a:p>
            <a:r>
              <a:rPr sz="2100" dirty="0"/>
              <a:t>```html</a:t>
            </a:r>
          </a:p>
          <a:p>
            <a:r>
              <a:rPr sz="2100" dirty="0"/>
              <a:t>&lt;!DOCTYPE html&gt;</a:t>
            </a:r>
          </a:p>
          <a:p>
            <a:r>
              <a:rPr sz="2100" dirty="0"/>
              <a:t>&lt;html&gt;</a:t>
            </a:r>
          </a:p>
          <a:p>
            <a:r>
              <a:rPr sz="2100" dirty="0"/>
              <a:t>&lt;head&gt;</a:t>
            </a:r>
          </a:p>
          <a:p>
            <a:r>
              <a:rPr sz="2100" dirty="0"/>
              <a:t>&lt;style&gt;</a:t>
            </a:r>
          </a:p>
          <a:p>
            <a:r>
              <a:rPr sz="2100" dirty="0"/>
              <a:t>body { background: linear-gradient(to right, red, blue); }</a:t>
            </a:r>
          </a:p>
          <a:p>
            <a:r>
              <a:rPr sz="2100" dirty="0"/>
              <a:t>&lt;/style&gt;</a:t>
            </a:r>
          </a:p>
          <a:p>
            <a:r>
              <a:rPr sz="2100" dirty="0"/>
              <a:t>&lt;/head&gt;</a:t>
            </a:r>
          </a:p>
          <a:p>
            <a:r>
              <a:rPr sz="2100" dirty="0"/>
              <a:t>&lt;body&gt;</a:t>
            </a:r>
          </a:p>
          <a:p>
            <a:r>
              <a:rPr sz="2100" dirty="0"/>
              <a:t>&lt;/body&gt;</a:t>
            </a:r>
          </a:p>
          <a:p>
            <a:r>
              <a:rPr sz="2100" dirty="0"/>
              <a:t>&lt;/html&gt;</a:t>
            </a:r>
          </a:p>
          <a:p>
            <a:r>
              <a:rPr sz="2100" dirty="0"/>
              <a:t>```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Trabalhando com Fontes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t>Principais propriedades para estilizar fontes:</a:t>
            </a:r>
          </a:p>
          <a:p>
            <a:endParaRPr/>
          </a:p>
          <a:p>
            <a:r>
              <a:t>- `font-family`</a:t>
            </a:r>
          </a:p>
          <a:p>
            <a:r>
              <a:t>- `font-size`</a:t>
            </a:r>
          </a:p>
          <a:p>
            <a:r>
              <a:t>- `font-weight`</a:t>
            </a:r>
          </a:p>
          <a:p>
            <a:r>
              <a:t>- `text-align`</a:t>
            </a:r>
          </a:p>
          <a:p>
            <a:endParaRPr/>
          </a:p>
          <a:p>
            <a:r>
              <a:t>Exemplo HTML + CSS:</a:t>
            </a:r>
          </a:p>
          <a:p>
            <a:r>
              <a:t>```html</a:t>
            </a:r>
          </a:p>
          <a:p>
            <a:r>
              <a:t>&lt;!DOCTYPE html&gt;</a:t>
            </a:r>
          </a:p>
          <a:p>
            <a:r>
              <a:t>&lt;html&gt;</a:t>
            </a:r>
          </a:p>
          <a:p>
            <a:r>
              <a:t>&lt;head&gt;</a:t>
            </a:r>
          </a:p>
          <a:p>
            <a:r>
              <a:t>&lt;style&gt;</a:t>
            </a:r>
          </a:p>
          <a:p>
            <a:r>
              <a:t>p { font-family: Arial, sans-serif; font-size: 16px; text-align: center; }</a:t>
            </a:r>
          </a:p>
          <a:p>
            <a:r>
              <a:t>&lt;/style&gt;</a:t>
            </a:r>
          </a:p>
          <a:p>
            <a:r>
              <a:t>&lt;/head&gt;</a:t>
            </a:r>
          </a:p>
          <a:p>
            <a:r>
              <a:t>&lt;body&gt;</a:t>
            </a:r>
          </a:p>
          <a:p>
            <a:r>
              <a:t>&lt;p&gt;Texto Exemplo&lt;/p&gt;</a:t>
            </a:r>
          </a:p>
          <a:p>
            <a:r>
              <a:t>&lt;/body&gt;</a:t>
            </a:r>
          </a:p>
          <a:p>
            <a:r>
              <a:t>&lt;/html&gt;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794</Words>
  <Application>Microsoft Office PowerPoint</Application>
  <PresentationFormat>Apresentação na tela (4:3)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Curso Completo de CSS</vt:lpstr>
      <vt:lpstr>Introdução ao CSS</vt:lpstr>
      <vt:lpstr>Como Usar CSS</vt:lpstr>
      <vt:lpstr>Como Usar CSS</vt:lpstr>
      <vt:lpstr>Como Usar CSS</vt:lpstr>
      <vt:lpstr>Como Usar CSS</vt:lpstr>
      <vt:lpstr>Seletores CSS</vt:lpstr>
      <vt:lpstr>Cores e Fundos</vt:lpstr>
      <vt:lpstr>Trabalhando com Fontes</vt:lpstr>
      <vt:lpstr>Box Model</vt:lpstr>
      <vt:lpstr>Layouts e Posicionamento</vt:lpstr>
      <vt:lpstr>Media Queries (Responsividade)</vt:lpstr>
      <vt:lpstr>Animações e Transições</vt:lpstr>
      <vt:lpstr>Conclusão</vt:lpstr>
      <vt:lpstr>Recursos Extras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Andrei Hirata</cp:lastModifiedBy>
  <cp:revision>5</cp:revision>
  <dcterms:created xsi:type="dcterms:W3CDTF">2013-01-27T09:14:16Z</dcterms:created>
  <dcterms:modified xsi:type="dcterms:W3CDTF">2025-03-11T20:38:57Z</dcterms:modified>
  <cp:category/>
</cp:coreProperties>
</file>