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9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55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0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4106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9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451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999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9549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6" y="954923"/>
            <a:ext cx="4406771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000" spc="800"/>
              <a:t>Renderização de HTML com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67" y="5572664"/>
            <a:ext cx="4408039" cy="841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buNone/>
            </a:pPr>
            <a:r>
              <a:rPr lang="en-US" sz="1700" b="1" cap="all" spc="400">
                <a:solidFill>
                  <a:schemeClr val="bg2"/>
                </a:solidFill>
              </a:rPr>
              <a:t>Bases Tecnológicas para Desenvolvimento Web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4630" y="0"/>
            <a:ext cx="396188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52A7D0C3-7ABD-D96F-68CE-44836A32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33" r="50605" b="-1"/>
          <a:stretch/>
        </p:blipFill>
        <p:spPr>
          <a:xfrm>
            <a:off x="5182110" y="10"/>
            <a:ext cx="3961890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significa renderizar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Renderizar</a:t>
            </a:r>
            <a:r>
              <a:rPr dirty="0"/>
              <a:t> HTML é o </a:t>
            </a:r>
            <a:r>
              <a:rPr dirty="0" err="1"/>
              <a:t>processo</a:t>
            </a:r>
            <a:r>
              <a:rPr dirty="0"/>
              <a:t> de </a:t>
            </a:r>
            <a:r>
              <a:rPr dirty="0" err="1"/>
              <a:t>mostrar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página</a:t>
            </a:r>
            <a:r>
              <a:rPr dirty="0"/>
              <a:t>.</a:t>
            </a:r>
          </a:p>
          <a:p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feito</a:t>
            </a:r>
            <a:r>
              <a:rPr dirty="0"/>
              <a:t> </a:t>
            </a:r>
            <a:r>
              <a:rPr dirty="0" err="1"/>
              <a:t>diretamente</a:t>
            </a:r>
            <a:r>
              <a:rPr dirty="0"/>
              <a:t> com HTML </a:t>
            </a:r>
            <a:r>
              <a:rPr dirty="0" err="1"/>
              <a:t>estático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dinamicamente</a:t>
            </a:r>
            <a:r>
              <a:rPr dirty="0"/>
              <a:t> com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renderização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Estática</a:t>
            </a:r>
            <a:r>
              <a:rPr dirty="0"/>
              <a:t>: HTML </a:t>
            </a:r>
            <a:r>
              <a:rPr dirty="0" err="1"/>
              <a:t>carregado</a:t>
            </a:r>
            <a:r>
              <a:rPr dirty="0"/>
              <a:t> </a:t>
            </a:r>
            <a:r>
              <a:rPr dirty="0" err="1"/>
              <a:t>diretamente</a:t>
            </a:r>
            <a:r>
              <a:rPr dirty="0"/>
              <a:t> do </a:t>
            </a:r>
            <a:r>
              <a:rPr dirty="0" err="1"/>
              <a:t>servidor</a:t>
            </a:r>
            <a:r>
              <a:rPr dirty="0"/>
              <a:t>.</a:t>
            </a:r>
          </a:p>
          <a:p>
            <a:r>
              <a:rPr dirty="0" err="1"/>
              <a:t>Dinâmica</a:t>
            </a:r>
            <a:r>
              <a:rPr dirty="0"/>
              <a:t> (Client-side): JavaScript </a:t>
            </a:r>
            <a:r>
              <a:rPr dirty="0" err="1"/>
              <a:t>gera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modifica</a:t>
            </a:r>
            <a:r>
              <a:rPr dirty="0"/>
              <a:t> HTML </a:t>
            </a:r>
            <a:r>
              <a:rPr dirty="0" err="1"/>
              <a:t>após</a:t>
            </a:r>
            <a:r>
              <a:rPr dirty="0"/>
              <a:t> o </a:t>
            </a:r>
            <a:r>
              <a:rPr dirty="0" err="1"/>
              <a:t>carregamento</a:t>
            </a:r>
            <a:r>
              <a:rPr dirty="0"/>
              <a:t> da </a:t>
            </a:r>
            <a:r>
              <a:rPr dirty="0" err="1"/>
              <a:t>página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Criando elementos com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div = document.createElement('div');</a:t>
            </a:r>
          </a:p>
          <a:p>
            <a:r>
              <a:t>div.textContent = 'Elemento criado dinamicamente';</a:t>
            </a:r>
          </a:p>
          <a:p>
            <a:r>
              <a:t>document.body.appendChild(div);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Atualizando o 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&lt;div id="area"&gt;&lt;/div&gt;</a:t>
            </a:r>
          </a:p>
          <a:p>
            <a:pPr marL="0" indent="0">
              <a:buNone/>
            </a:pPr>
            <a:r>
              <a:rPr dirty="0"/>
              <a:t>&lt;button onclick="</a:t>
            </a:r>
            <a:r>
              <a:rPr dirty="0" err="1"/>
              <a:t>atualizar</a:t>
            </a:r>
            <a:r>
              <a:rPr dirty="0"/>
              <a:t>()"&gt;</a:t>
            </a:r>
            <a:r>
              <a:rPr dirty="0" err="1"/>
              <a:t>Atualizar</a:t>
            </a:r>
            <a:r>
              <a:rPr dirty="0"/>
              <a:t>&lt;/button&gt;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dirty="0"/>
              <a:t>script&gt;</a:t>
            </a:r>
          </a:p>
          <a:p>
            <a:pPr marL="0" indent="0">
              <a:buNone/>
            </a:pPr>
            <a:r>
              <a:rPr dirty="0"/>
              <a:t>  function </a:t>
            </a:r>
            <a:r>
              <a:rPr dirty="0" err="1"/>
              <a:t>atualizar</a:t>
            </a:r>
            <a:r>
              <a:rPr dirty="0"/>
              <a:t>()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document.getElementById</a:t>
            </a:r>
            <a:r>
              <a:rPr dirty="0"/>
              <a:t>('area').</a:t>
            </a:r>
            <a:r>
              <a:rPr dirty="0" err="1"/>
              <a:t>innerHTML</a:t>
            </a:r>
            <a:r>
              <a:rPr dirty="0"/>
              <a:t> = '&lt;p&gt;</a:t>
            </a:r>
            <a:r>
              <a:rPr dirty="0" err="1"/>
              <a:t>Texto</a:t>
            </a:r>
            <a:r>
              <a:rPr dirty="0"/>
              <a:t> </a:t>
            </a:r>
            <a:r>
              <a:rPr dirty="0" err="1"/>
              <a:t>atualizado</a:t>
            </a:r>
            <a:r>
              <a:rPr dirty="0"/>
              <a:t>!&lt;/p&gt;';</a:t>
            </a:r>
          </a:p>
          <a:p>
            <a:pPr marL="0" indent="0">
              <a:buNone/>
            </a:pPr>
            <a:r>
              <a:rPr dirty="0"/>
              <a:t>  }</a:t>
            </a:r>
          </a:p>
          <a:p>
            <a:pPr marL="0" indent="0">
              <a:buNone/>
            </a:pPr>
            <a:r>
              <a:rPr dirty="0"/>
              <a:t>&lt;/script&gt;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innerHTML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innerHTML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inserir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HTML </a:t>
            </a:r>
            <a:r>
              <a:rPr dirty="0" err="1"/>
              <a:t>diretamente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elemento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</a:t>
            </a:r>
          </a:p>
          <a:p>
            <a:r>
              <a:rPr dirty="0" err="1"/>
              <a:t>document.getElementById</a:t>
            </a:r>
            <a:r>
              <a:rPr dirty="0"/>
              <a:t>('area').</a:t>
            </a:r>
            <a:r>
              <a:rPr dirty="0" err="1"/>
              <a:t>innerHTML</a:t>
            </a:r>
            <a:r>
              <a:rPr dirty="0"/>
              <a:t> = '&lt;h2&gt;Novo </a:t>
            </a:r>
            <a:r>
              <a:rPr dirty="0" err="1"/>
              <a:t>conteúdo</a:t>
            </a:r>
            <a:r>
              <a:rPr dirty="0"/>
              <a:t>&lt;/h2&gt;';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&lt;!DOCTYPE html&gt;</a:t>
            </a:r>
          </a:p>
          <a:p>
            <a:pPr marL="0" indent="0">
              <a:buNone/>
            </a:pPr>
            <a:r>
              <a:rPr dirty="0"/>
              <a:t>&lt;html&gt;</a:t>
            </a:r>
          </a:p>
          <a:p>
            <a:pPr marL="0" indent="0">
              <a:buNone/>
            </a:pPr>
            <a:r>
              <a:rPr dirty="0"/>
              <a:t>&lt;body&gt;</a:t>
            </a:r>
          </a:p>
          <a:p>
            <a:pPr marL="0" indent="0">
              <a:buNone/>
            </a:pPr>
            <a:r>
              <a:rPr dirty="0"/>
              <a:t>&lt;h1&gt;</a:t>
            </a:r>
            <a:r>
              <a:rPr dirty="0" err="1"/>
              <a:t>Renderização</a:t>
            </a:r>
            <a:r>
              <a:rPr dirty="0"/>
              <a:t> de HTML&lt;/h1&gt;</a:t>
            </a:r>
          </a:p>
          <a:p>
            <a:pPr marL="0" indent="0">
              <a:buNone/>
            </a:pPr>
            <a:r>
              <a:rPr dirty="0"/>
              <a:t>&lt;div id="</a:t>
            </a:r>
            <a:r>
              <a:rPr dirty="0" err="1"/>
              <a:t>conteudo</a:t>
            </a:r>
            <a:r>
              <a:rPr dirty="0"/>
              <a:t>"&gt;&lt;/div&gt;</a:t>
            </a:r>
          </a:p>
          <a:p>
            <a:pPr marL="0" indent="0">
              <a:buNone/>
            </a:pPr>
            <a:r>
              <a:rPr dirty="0"/>
              <a:t>&lt;button onclick="</a:t>
            </a:r>
            <a:r>
              <a:rPr dirty="0" err="1"/>
              <a:t>mostrarMensagem</a:t>
            </a:r>
            <a:r>
              <a:rPr dirty="0"/>
              <a:t>()"&gt;Clique </a:t>
            </a:r>
            <a:r>
              <a:rPr dirty="0" err="1"/>
              <a:t>aqui</a:t>
            </a:r>
            <a:r>
              <a:rPr dirty="0"/>
              <a:t>&lt;/button&gt;</a:t>
            </a:r>
          </a:p>
          <a:p>
            <a:pPr marL="0" indent="0">
              <a:buNone/>
            </a:pPr>
            <a:r>
              <a:rPr dirty="0"/>
              <a:t>&lt;script&gt;</a:t>
            </a:r>
          </a:p>
          <a:p>
            <a:pPr marL="0" indent="0">
              <a:buNone/>
            </a:pPr>
            <a:r>
              <a:rPr dirty="0"/>
              <a:t>  function </a:t>
            </a:r>
            <a:r>
              <a:rPr dirty="0" err="1"/>
              <a:t>mostrarMensagem</a:t>
            </a:r>
            <a:r>
              <a:rPr dirty="0"/>
              <a:t>()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document.getElementById</a:t>
            </a:r>
            <a:r>
              <a:rPr dirty="0"/>
              <a:t>('</a:t>
            </a:r>
            <a:r>
              <a:rPr dirty="0" err="1"/>
              <a:t>conteudo</a:t>
            </a:r>
            <a:r>
              <a:rPr dirty="0"/>
              <a:t>').</a:t>
            </a:r>
            <a:r>
              <a:rPr dirty="0" err="1"/>
              <a:t>innerHTML</a:t>
            </a:r>
            <a:r>
              <a:rPr dirty="0"/>
              <a:t> = '&lt;p&gt;</a:t>
            </a:r>
            <a:r>
              <a:rPr dirty="0" err="1"/>
              <a:t>Conteúdo</a:t>
            </a:r>
            <a:r>
              <a:rPr dirty="0"/>
              <a:t> </a:t>
            </a:r>
            <a:r>
              <a:rPr dirty="0" err="1"/>
              <a:t>gerado</a:t>
            </a:r>
            <a:r>
              <a:rPr dirty="0"/>
              <a:t> com JavaScript&lt;/p&gt;';</a:t>
            </a:r>
          </a:p>
          <a:p>
            <a:pPr marL="0" indent="0">
              <a:buNone/>
            </a:pPr>
            <a:r>
              <a:rPr dirty="0"/>
              <a:t>  }</a:t>
            </a:r>
          </a:p>
          <a:p>
            <a:pPr marL="0" indent="0">
              <a:buNone/>
            </a:pPr>
            <a:r>
              <a:rPr dirty="0"/>
              <a:t>&lt;/script&gt;</a:t>
            </a:r>
          </a:p>
          <a:p>
            <a:pPr marL="0" indent="0">
              <a:buNone/>
            </a:pPr>
            <a:r>
              <a:rPr dirty="0"/>
              <a:t>&lt;/body&gt;</a:t>
            </a:r>
          </a:p>
          <a:p>
            <a:pPr marL="0" indent="0">
              <a:buNone/>
            </a:pPr>
            <a:r>
              <a:rPr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JavaScript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gerar</a:t>
            </a:r>
            <a:r>
              <a:rPr dirty="0"/>
              <a:t> e </a:t>
            </a:r>
            <a:r>
              <a:rPr dirty="0" err="1"/>
              <a:t>alterar</a:t>
            </a:r>
            <a:r>
              <a:rPr dirty="0"/>
              <a:t> HTML </a:t>
            </a:r>
            <a:r>
              <a:rPr dirty="0" err="1"/>
              <a:t>dinamicamente</a:t>
            </a:r>
            <a:r>
              <a:rPr dirty="0"/>
              <a:t>.</a:t>
            </a:r>
          </a:p>
          <a:p>
            <a:r>
              <a:rPr dirty="0" err="1"/>
              <a:t>Isso</a:t>
            </a:r>
            <a:r>
              <a:rPr dirty="0"/>
              <a:t> é </a:t>
            </a:r>
            <a:r>
              <a:rPr dirty="0" err="1"/>
              <a:t>essencial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SPAs.</a:t>
            </a:r>
          </a:p>
          <a:p>
            <a:r>
              <a:rPr dirty="0" err="1"/>
              <a:t>Entender</a:t>
            </a:r>
            <a:r>
              <a:rPr dirty="0"/>
              <a:t> o DOM é </a:t>
            </a:r>
            <a:r>
              <a:rPr dirty="0" err="1"/>
              <a:t>chave</a:t>
            </a:r>
            <a:r>
              <a:rPr dirty="0"/>
              <a:t> para manipular a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Templates e </a:t>
            </a:r>
            <a:r>
              <a:rPr dirty="0" err="1"/>
              <a:t>Estilização</a:t>
            </a:r>
            <a:r>
              <a:rPr dirty="0"/>
              <a:t>:</a:t>
            </a:r>
          </a:p>
          <a:p>
            <a:pPr lvl="1"/>
            <a:r>
              <a:rPr dirty="0"/>
              <a:t>Como </a:t>
            </a:r>
            <a:r>
              <a:rPr dirty="0" err="1"/>
              <a:t>estruturar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HTML </a:t>
            </a:r>
            <a:r>
              <a:rPr dirty="0" err="1"/>
              <a:t>reutilizável</a:t>
            </a:r>
            <a:endParaRPr dirty="0"/>
          </a:p>
          <a:p>
            <a:pPr lvl="1"/>
            <a:r>
              <a:rPr dirty="0" err="1"/>
              <a:t>Aplicar</a:t>
            </a:r>
            <a:r>
              <a:rPr dirty="0"/>
              <a:t> </a:t>
            </a:r>
            <a:r>
              <a:rPr dirty="0" err="1"/>
              <a:t>estilos</a:t>
            </a:r>
            <a:r>
              <a:rPr dirty="0"/>
              <a:t> com CSS</a:t>
            </a:r>
          </a:p>
          <a:p>
            <a:pPr lvl="1"/>
            <a:r>
              <a:rPr dirty="0" err="1"/>
              <a:t>Estilizar</a:t>
            </a:r>
            <a:r>
              <a:rPr dirty="0"/>
              <a:t> </a:t>
            </a:r>
            <a:r>
              <a:rPr dirty="0" err="1"/>
              <a:t>dinamicamente</a:t>
            </a:r>
            <a:r>
              <a:rPr dirty="0"/>
              <a:t> com 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2</TotalTime>
  <Words>298</Words>
  <Application>Microsoft Office PowerPoint</Application>
  <PresentationFormat>Apresentação na tela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Selo</vt:lpstr>
      <vt:lpstr>Renderização de HTML com JavaScript</vt:lpstr>
      <vt:lpstr>O que significa renderizar HTML?</vt:lpstr>
      <vt:lpstr>Tipos de renderização</vt:lpstr>
      <vt:lpstr>Criando elementos com JS</vt:lpstr>
      <vt:lpstr>Atualizando o conteúdo</vt:lpstr>
      <vt:lpstr>Usando innerHTML</vt:lpstr>
      <vt:lpstr>Exemplo prático completo</vt:lpstr>
      <vt:lpstr>Conclusão</vt:lpstr>
      <vt:lpstr>Próxima aula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Renderização de HTML com JavaScript</dc:title>
  <dc:subject/>
  <dc:creator/>
  <cp:keywords/>
  <dc:description>generated using python-pptx</dc:description>
  <cp:lastModifiedBy>ANDREI INOUE HIRATA</cp:lastModifiedBy>
  <cp:revision>3</cp:revision>
  <dcterms:created xsi:type="dcterms:W3CDTF">2013-01-27T09:14:16Z</dcterms:created>
  <dcterms:modified xsi:type="dcterms:W3CDTF">2025-04-01T23:34:53Z</dcterms:modified>
  <cp:category/>
</cp:coreProperties>
</file>