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9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03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110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4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556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306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58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6" y="954923"/>
            <a:ext cx="4406771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600" spc="800"/>
              <a:t>Templates e Estilização com HTML, CSS 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67" y="5572664"/>
            <a:ext cx="4408039" cy="841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buNone/>
            </a:pPr>
            <a:r>
              <a:rPr lang="en-US" sz="1700" b="1" cap="all" spc="400">
                <a:solidFill>
                  <a:schemeClr val="bg2"/>
                </a:solidFill>
              </a:rPr>
              <a:t>Bases Tecnológicas para Desenvolvimento Web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4630" y="0"/>
            <a:ext cx="396188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B896FC0E-6FD9-24D4-A3B3-74A0836A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33" r="50605" b="-1"/>
          <a:stretch/>
        </p:blipFill>
        <p:spPr>
          <a:xfrm>
            <a:off x="5182110" y="10"/>
            <a:ext cx="3961890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Componentes:</a:t>
            </a:r>
          </a:p>
          <a:p>
            <a:r>
              <a:t>- Separar partes da interface em elementos reutilizáveis</a:t>
            </a:r>
          </a:p>
          <a:p>
            <a:r>
              <a:t>- Componentização com HTML, CSS e JS</a:t>
            </a:r>
          </a:p>
          <a:p>
            <a:r>
              <a:t>- Exemplo prático: caixa de alerta dinâmica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templates?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Templates são estruturas reutilizáveis de código.</a:t>
            </a:r>
          </a:p>
          <a:p>
            <a:r>
              <a:t>- Permitem organizar o HTML de forma padronizada.</a:t>
            </a:r>
          </a:p>
          <a:p>
            <a:r>
              <a:t>- Usados para gerar conteúdo dinâmico de forma rápida.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Criando um template com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&lt;template id="cartao"&gt;</a:t>
            </a:r>
          </a:p>
          <a:p>
            <a:r>
              <a:t>  &lt;div class="card"&gt;</a:t>
            </a:r>
          </a:p>
          <a:p>
            <a:r>
              <a:t>    &lt;h2 class="titulo"&gt;&lt;/h2&gt;</a:t>
            </a:r>
          </a:p>
          <a:p>
            <a:r>
              <a:t>    &lt;p class="conteudo"&gt;&lt;/p&gt;</a:t>
            </a:r>
          </a:p>
          <a:p>
            <a:r>
              <a:t>  &lt;/div&gt;</a:t>
            </a:r>
          </a:p>
          <a:p>
            <a:r>
              <a:t>&lt;/template&gt;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o template com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modelo = document.getElementById('cartao');</a:t>
            </a:r>
          </a:p>
          <a:p>
            <a:r>
              <a:t>const clone = modelo.content.cloneNode(true);</a:t>
            </a:r>
          </a:p>
          <a:p>
            <a:r>
              <a:t>clone.querySelector('.titulo').textContent = 'Exemplo';</a:t>
            </a:r>
          </a:p>
          <a:p>
            <a:r>
              <a:t>clone.querySelector('.conteudo').textContent = 'Gerado dinamicamente';</a:t>
            </a:r>
          </a:p>
          <a:p>
            <a:r>
              <a:t>document.body.appendChild(clone);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Estilização com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.card {</a:t>
            </a:r>
          </a:p>
          <a:p>
            <a:r>
              <a:t>  background-color: #f0f0f0;</a:t>
            </a:r>
          </a:p>
          <a:p>
            <a:r>
              <a:t>  border: 1px solid #ccc;</a:t>
            </a:r>
          </a:p>
          <a:p>
            <a:r>
              <a:t>  padding: 10px;</a:t>
            </a:r>
          </a:p>
          <a:p>
            <a:r>
              <a:t>  border-radius: 5px;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Aplicando estilo dinâmico com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card = document.querySelector('.card');</a:t>
            </a:r>
          </a:p>
          <a:p>
            <a:r>
              <a:t>card.style.backgroundColor = '#d1f7c4';</a:t>
            </a:r>
          </a:p>
          <a:p>
            <a:r>
              <a:t>card.style.border = '2px solid green';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&lt;template id="cartao"&gt;</a:t>
            </a:r>
          </a:p>
          <a:p>
            <a:r>
              <a:t>  &lt;div class="card"&gt;</a:t>
            </a:r>
          </a:p>
          <a:p>
            <a:r>
              <a:t>    &lt;h2 class="titulo"&gt;&lt;/h2&gt;</a:t>
            </a:r>
          </a:p>
          <a:p>
            <a:r>
              <a:t>    &lt;p class="conteudo"&gt;&lt;/p&gt;</a:t>
            </a:r>
          </a:p>
          <a:p>
            <a:r>
              <a:t>  &lt;/div&gt;</a:t>
            </a:r>
          </a:p>
          <a:p>
            <a:r>
              <a:t>&lt;/template&gt;</a:t>
            </a:r>
          </a:p>
          <a:p>
            <a:r>
              <a:t>&lt;button onclick="gerar()"&gt;Criar Cartão&lt;/button&gt;</a:t>
            </a:r>
          </a:p>
          <a:p>
            <a:r>
              <a:t>&lt;script&gt;</a:t>
            </a:r>
          </a:p>
          <a:p>
            <a:r>
              <a:t>function gerar() {</a:t>
            </a:r>
          </a:p>
          <a:p>
            <a:r>
              <a:t>  const modelo = document.getElementById('cartao');</a:t>
            </a:r>
          </a:p>
          <a:p>
            <a:r>
              <a:t>  const clone = modelo.content.cloneNode(true);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  clone.querySelector('.titulo').textContent = 'Novo Cartão';</a:t>
            </a:r>
          </a:p>
          <a:p>
            <a:r>
              <a:t>  clone.querySelector('.conteudo').textContent = 'Conteúdo do cartão';</a:t>
            </a:r>
          </a:p>
          <a:p>
            <a:r>
              <a:t>  document.body.appendChild(clone);</a:t>
            </a:r>
          </a:p>
          <a:p>
            <a:r>
              <a:t>}</a:t>
            </a:r>
          </a:p>
          <a:p>
            <a:r>
              <a:t>&lt;/script&gt;</a:t>
            </a:r>
          </a:p>
          <a:p>
            <a:r>
              <a:t>&lt;style&gt;</a:t>
            </a:r>
          </a:p>
          <a:p>
            <a:r>
              <a:t>.card {</a:t>
            </a:r>
          </a:p>
          <a:p>
            <a:r>
              <a:t>  background-color: #eef;</a:t>
            </a:r>
          </a:p>
          <a:p>
            <a:r>
              <a:t>  border: 1px solid #88f;</a:t>
            </a:r>
          </a:p>
          <a:p>
            <a:r>
              <a:t>  padding: 10px;</a:t>
            </a:r>
          </a:p>
          <a:p>
            <a:r>
              <a:t>  margin: 10px;</a:t>
            </a:r>
          </a:p>
          <a:p>
            <a:r>
              <a:t>  border-radius: 8px;</a:t>
            </a:r>
          </a:p>
          <a:p>
            <a:r>
              <a:t>}</a:t>
            </a:r>
          </a:p>
          <a:p>
            <a:r>
              <a:t>&lt;/style&gt;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Templates facilitam a reutilização de estrutura HTML.</a:t>
            </a:r>
          </a:p>
          <a:p>
            <a:r>
              <a:t>- CSS define a aparência dos elementos.</a:t>
            </a:r>
          </a:p>
          <a:p>
            <a:r>
              <a:t>- JS pode alterar estilos e gerar componentes dinamicamente.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</TotalTime>
  <Words>430</Words>
  <Application>Microsoft Office PowerPoint</Application>
  <PresentationFormat>Apresentação na tela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Selo</vt:lpstr>
      <vt:lpstr>Templates e Estilização com HTML, CSS e JavaScript</vt:lpstr>
      <vt:lpstr>O que são templates?</vt:lpstr>
      <vt:lpstr>Criando um template com HTML</vt:lpstr>
      <vt:lpstr>Usando o template com JS</vt:lpstr>
      <vt:lpstr>Estilização com CSS</vt:lpstr>
      <vt:lpstr>Aplicando estilo dinâmico com JS</vt:lpstr>
      <vt:lpstr>Exemplo prático (Parte 1)</vt:lpstr>
      <vt:lpstr>Exemplo prático (Parte 2)</vt:lpstr>
      <vt:lpstr>Conclusão</vt:lpstr>
      <vt:lpstr>Próxima aula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e Estilização com HTML, CSS e JavaScript</dc:title>
  <dc:subject/>
  <dc:creator/>
  <cp:keywords/>
  <dc:description>generated using python-pptx</dc:description>
  <cp:lastModifiedBy>ANDREI INOUE HIRATA</cp:lastModifiedBy>
  <cp:revision>2</cp:revision>
  <dcterms:created xsi:type="dcterms:W3CDTF">2013-01-27T09:14:16Z</dcterms:created>
  <dcterms:modified xsi:type="dcterms:W3CDTF">2025-04-01T23:35:18Z</dcterms:modified>
  <cp:category/>
</cp:coreProperties>
</file>