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9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3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7949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5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3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2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96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27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6" y="954923"/>
            <a:ext cx="4406771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spc="800"/>
              <a:t>Componentes com HTML, CSS 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67" y="5572664"/>
            <a:ext cx="4408039" cy="841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buNone/>
            </a:pPr>
            <a:r>
              <a:rPr lang="en-US" sz="1700" b="1" cap="all" spc="400">
                <a:solidFill>
                  <a:schemeClr val="bg2"/>
                </a:solidFill>
              </a:rPr>
              <a:t>Bases Tecnológicas para Desenvolvimento Web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4630" y="0"/>
            <a:ext cx="396188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09C66977-874A-2A3E-5E6B-7497FE18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33" r="50605" b="-1"/>
          <a:stretch/>
        </p:blipFill>
        <p:spPr>
          <a:xfrm>
            <a:off x="5182110" y="10"/>
            <a:ext cx="3961890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Estados:</a:t>
            </a:r>
          </a:p>
          <a:p>
            <a:r>
              <a:t>- Armazenar e atualizar informações em tempo real</a:t>
            </a:r>
          </a:p>
          <a:p>
            <a:r>
              <a:t>- Manipular estado com JavaScript</a:t>
            </a:r>
          </a:p>
          <a:p>
            <a:r>
              <a:t>- Exemplo prático: contador dinâmico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componentes?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Componentes são blocos reutilizáveis da interface.</a:t>
            </a:r>
          </a:p>
          <a:p>
            <a:r>
              <a:t>- Podem ser botões, cartões, modais, menus etc.</a:t>
            </a:r>
          </a:p>
          <a:p>
            <a:r>
              <a:t>- Facilitam a manutenção e organização do código.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usar componentes?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Separar responsabilidades.</a:t>
            </a:r>
          </a:p>
          <a:p>
            <a:r>
              <a:t>- Reutilizar código em diferentes partes do sistema.</a:t>
            </a:r>
          </a:p>
          <a:p>
            <a:r>
              <a:t>- Melhorar a clareza e escalabilidade.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componente simples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&lt;div class="alerta"&gt;</a:t>
            </a:r>
          </a:p>
          <a:p>
            <a:r>
              <a:t>  &lt;strong&gt;Aviso:&lt;/strong&gt; Esta é uma mensagem de alerta!</a:t>
            </a:r>
          </a:p>
          <a:p>
            <a:r>
              <a:t>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Estilo do componente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.alerta {</a:t>
            </a:r>
          </a:p>
          <a:p>
            <a:r>
              <a:t>  background-color: #ffdddd;</a:t>
            </a:r>
          </a:p>
          <a:p>
            <a:r>
              <a:t>  border-left: 6px solid #f44336;</a:t>
            </a:r>
          </a:p>
          <a:p>
            <a:r>
              <a:t>  padding: 10px;</a:t>
            </a:r>
          </a:p>
          <a:p>
            <a:r>
              <a:t>  margin: 10px 0;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Criando componente via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criarAlerta(mensagem) {</a:t>
            </a:r>
          </a:p>
          <a:p>
            <a:r>
              <a:t>  const div = document.createElement('div');</a:t>
            </a:r>
          </a:p>
          <a:p>
            <a:r>
              <a:t>  div.className = 'alerta';</a:t>
            </a:r>
          </a:p>
          <a:p>
            <a:r>
              <a:t>  div.innerHTML = `&lt;strong&gt;Aviso:&lt;/strong&gt; ${mensagem}`;</a:t>
            </a:r>
          </a:p>
          <a:p>
            <a:r>
              <a:t>  document.body.appendChild(div);</a:t>
            </a:r>
          </a:p>
          <a:p>
            <a:r>
              <a:t>}</a:t>
            </a:r>
          </a:p>
          <a:p>
            <a:r>
              <a:t>criarAlerta('Usuário não autenticado');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&lt;style&gt;</a:t>
            </a:r>
          </a:p>
          <a:p>
            <a:r>
              <a:t>.alerta {</a:t>
            </a:r>
          </a:p>
          <a:p>
            <a:r>
              <a:t>  background-color: #ffdddd;</a:t>
            </a:r>
          </a:p>
          <a:p>
            <a:r>
              <a:t>  border-left: 6px solid #f44336;</a:t>
            </a:r>
          </a:p>
          <a:p>
            <a:r>
              <a:t>  padding: 10px;</a:t>
            </a:r>
          </a:p>
          <a:p>
            <a:r>
              <a:t>  margin: 10px 0;</a:t>
            </a:r>
          </a:p>
          <a:p>
            <a:r>
              <a:t>}</a:t>
            </a:r>
          </a:p>
          <a:p>
            <a:r>
              <a:t>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&lt;button onclick="criarAlerta('Erro de conexão!')"&gt;Mostrar alerta&lt;/button&gt;</a:t>
            </a:r>
          </a:p>
          <a:p>
            <a:r>
              <a:t>&lt;script&gt;</a:t>
            </a:r>
          </a:p>
          <a:p>
            <a:r>
              <a:t>function criarAlerta(msg) {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const div = document.createElement('div');</a:t>
            </a:r>
          </a:p>
          <a:p>
            <a:r>
              <a:t>  div.className = 'alerta';</a:t>
            </a:r>
          </a:p>
          <a:p>
            <a:r>
              <a:t>  div.innerHTML = `&lt;strong&gt;Erro:&lt;/strong&gt; ${msg}`;</a:t>
            </a:r>
          </a:p>
          <a:p>
            <a:r>
              <a:t>  document.body.appendChild(div);</a:t>
            </a:r>
          </a:p>
          <a:p>
            <a:r>
              <a:t>}</a:t>
            </a:r>
          </a:p>
          <a:p>
            <a:r>
              <a:t>&lt;/script&gt;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Componentes são fundamentais para organização de interfaces.</a:t>
            </a:r>
          </a:p>
          <a:p>
            <a:r>
              <a:t>- Ajudam a evitar repetições e facilitam a manutenção.</a:t>
            </a:r>
          </a:p>
          <a:p>
            <a:r>
              <a:t>- Podem ser criados com HTML, CSS e manipulados com JS.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</TotalTime>
  <Words>383</Words>
  <Application>Microsoft Office PowerPoint</Application>
  <PresentationFormat>Apresentação na tela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Selo</vt:lpstr>
      <vt:lpstr>Componentes com HTML, CSS e JavaScript</vt:lpstr>
      <vt:lpstr>O que são componentes?</vt:lpstr>
      <vt:lpstr>Por que usar componentes?</vt:lpstr>
      <vt:lpstr>Exemplo de componente simples</vt:lpstr>
      <vt:lpstr>Estilo do componente</vt:lpstr>
      <vt:lpstr>Criando componente via JavaScript</vt:lpstr>
      <vt:lpstr>Exemplo prático (Parte 1)</vt:lpstr>
      <vt:lpstr>Exemplo prático (Parte 2)</vt:lpstr>
      <vt:lpstr>Conclusão</vt:lpstr>
      <vt:lpstr>Próxima aula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com HTML, CSS e JavaScript</dc:title>
  <dc:subject/>
  <dc:creator/>
  <cp:keywords/>
  <dc:description>generated using python-pptx</dc:description>
  <cp:lastModifiedBy>ANDREI INOUE HIRATA</cp:lastModifiedBy>
  <cp:revision>2</cp:revision>
  <dcterms:created xsi:type="dcterms:W3CDTF">2013-01-27T09:14:16Z</dcterms:created>
  <dcterms:modified xsi:type="dcterms:W3CDTF">2025-04-01T23:35:40Z</dcterms:modified>
  <cp:category/>
</cp:coreProperties>
</file>