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Roteamento e Navegação em SPAs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Bases Tecnológicas para Desenvolvimento Web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roteamento?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É o processo de mudar o conteúdo exibido sem recarregar a página.</a:t>
            </a:r>
          </a:p>
          <a:p>
            <a:r>
              <a:t>- Simula páginas diferentes usando JavaScript.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funciona em SPAs?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Escuta eventos de clique ou mudança de hash na URL.</a:t>
            </a:r>
          </a:p>
          <a:p>
            <a:r>
              <a:t>- Altera o DOM dinamicamente com base na rota atual.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básico com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&lt;nav&gt;</a:t>
            </a:r>
          </a:p>
          <a:p>
            <a:r>
              <a:t>  &lt;a href="#home"&gt;Home&lt;/a&gt;</a:t>
            </a:r>
          </a:p>
          <a:p>
            <a:r>
              <a:t>  &lt;a href="#contato"&gt;Contato&lt;/a&gt;</a:t>
            </a:r>
          </a:p>
          <a:p>
            <a:r>
              <a:t>&lt;/nav&gt;</a:t>
            </a:r>
          </a:p>
          <a:p>
            <a:r>
              <a:t>&lt;div id="conteudo"&gt;&lt;/div&gt;</a:t>
            </a:r>
          </a:p>
          <a:p>
            <a:r>
              <a:t>&lt;script&gt;</a:t>
            </a:r>
          </a:p>
          <a:p>
            <a:r>
              <a:t>function renderizar() {</a:t>
            </a:r>
          </a:p>
          <a:p>
            <a:r>
              <a:t>  const rota = location.hash;</a:t>
            </a:r>
          </a:p>
          <a:p>
            <a:r>
              <a:t>  if (rota === '#contato') {</a:t>
            </a:r>
          </a:p>
          <a:p>
            <a:r>
              <a:t>    conteudo.innerHTML = '&lt;h1&gt;Contato&lt;/h1&gt;&lt;p&gt;contato@site.com&lt;/p&gt;';</a:t>
            </a:r>
          </a:p>
          <a:p>
            <a:r>
              <a:t>  } else {</a:t>
            </a:r>
          </a:p>
          <a:p>
            <a:r>
              <a:t>    conteudo.innerHTML = '&lt;h1&gt;Home&lt;/h1&gt;&lt;p&gt;Bem-vindo!&lt;/p&gt;';</a:t>
            </a:r>
          </a:p>
          <a:p>
            <a:r>
              <a:t>  }</a:t>
            </a:r>
          </a:p>
          <a:p>
            <a:r>
              <a:t>}</a:t>
            </a:r>
          </a:p>
          <a:p>
            <a:r>
              <a:t>window.addEventListener('hashchange', renderizar);</a:t>
            </a:r>
          </a:p>
          <a:p>
            <a:r>
              <a:t>renderizar();</a:t>
            </a:r>
          </a:p>
          <a:p>
            <a:r>
              <a:t>&lt;/script&gt;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Usando botões e onclick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&lt;button onclick="navegar('home')"&gt;Home&lt;/button&gt;</a:t>
            </a:r>
          </a:p>
          <a:p>
            <a:r>
              <a:t>&lt;button onclick="navegar('sobre')"&gt;Sobre&lt;/button&gt;</a:t>
            </a:r>
          </a:p>
          <a:p>
            <a:r>
              <a:t>&lt;div id="area"&gt;&lt;/div&gt;</a:t>
            </a:r>
          </a:p>
          <a:p>
            <a:r>
              <a:t>&lt;script&gt;</a:t>
            </a:r>
          </a:p>
          <a:p>
            <a:r>
              <a:t>function navegar(pagina) {</a:t>
            </a:r>
          </a:p>
          <a:p>
            <a:r>
              <a:t>  if (pagina === 'sobre') {</a:t>
            </a:r>
          </a:p>
          <a:p>
            <a:r>
              <a:t>    area.innerHTML = '&lt;h2&gt;Sobre nós&lt;/h2&gt;&lt;p&gt;Somos uma equipe...&lt;/p&gt;';</a:t>
            </a:r>
          </a:p>
          <a:p>
            <a:r>
              <a:t>  } else {</a:t>
            </a:r>
          </a:p>
          <a:p>
            <a:r>
              <a:t>    area.innerHTML = '&lt;h2&gt;Home&lt;/h2&gt;&lt;p&gt;Página inicial&lt;/p&gt;';</a:t>
            </a:r>
          </a:p>
          <a:p>
            <a:r>
              <a:t>  }</a:t>
            </a:r>
          </a:p>
          <a:p>
            <a:r>
              <a:t>}</a:t>
            </a:r>
          </a:p>
          <a:p>
            <a:r>
              <a:t>navegar('home');</a:t>
            </a:r>
          </a:p>
          <a:p>
            <a:r>
              <a:t>&lt;/script&gt;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Salvando o estado na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hash (#) na URL permite navegar entre "páginas" sem reload.</a:t>
            </a:r>
          </a:p>
          <a:p>
            <a:r>
              <a:t>- Facilita o compartilhamento de links com o estado atual da tela.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Considerações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navegação é toda controlada via JavaScript.</a:t>
            </a:r>
          </a:p>
          <a:p>
            <a:r>
              <a:t>- O HTML principal é estático, o conteúdo muda dinamicamente.</a:t>
            </a:r>
          </a:p>
          <a:p>
            <a:r>
              <a:t>- Requer planejamento para evitar erros de rota.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Roteamento permite criar uma aplicação com várias "páginas" sem sair da mesma tela.</a:t>
            </a:r>
          </a:p>
          <a:p>
            <a:r>
              <a:t>- É essencial para SPAs.</a:t>
            </a:r>
          </a:p>
          <a:p>
            <a:r>
              <a:t>- Pode ser feito com hash ou com APIs mais modernas como `history.pushState`.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Eventos:</a:t>
            </a:r>
          </a:p>
          <a:p>
            <a:r>
              <a:t>- Captura de interações do usuário</a:t>
            </a:r>
          </a:p>
          <a:p>
            <a:r>
              <a:t>- Tipos de eventos no DOM</a:t>
            </a:r>
          </a:p>
          <a:p>
            <a:r>
              <a:t>- Exemplo: clique, teclado e formulários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