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Eventos em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Bases Tecnológicas para Desenvolvimento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Formulários:</a:t>
            </a:r>
          </a:p>
          <a:p>
            <a:r>
              <a:t>- Captura de dados do usuário</a:t>
            </a:r>
          </a:p>
          <a:p>
            <a:r>
              <a:t>- Processamento e validação</a:t>
            </a:r>
          </a:p>
          <a:p>
            <a:r>
              <a:t>- Exemplo prático com campos de entrada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Eventos são ações do usuário ou do sistema que podem ser capturadas pelo código.</a:t>
            </a:r>
          </a:p>
          <a:p>
            <a:r>
              <a:t>- Exemplos: clique, digitação, foco, carregamento, envio de formulário.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são importantes?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Permitem interatividade.</a:t>
            </a:r>
          </a:p>
          <a:p>
            <a:r>
              <a:t>- Controlam o comportamento da interface.</a:t>
            </a:r>
          </a:p>
          <a:p>
            <a:r>
              <a:t>- Respostas dinâmicas baseadas na ação do usuário.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 de clique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&lt;button onclick="alert('Botão clicado!')"&gt;Clique aqui&lt;/button&gt;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 de teclado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&lt;input type="text" onkeydown="console.log('Tecla pressionada')"&gt;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 de foco e blur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&lt;input type="text" onfocus="console.log('Foco no campo')" onblur="console.log('Saiu do campo')"&gt;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Evento de envio de formulário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&lt;form onsubmit="enviarFormulario(event)"&gt;</a:t>
            </a:r>
          </a:p>
          <a:p>
            <a:r>
              <a:t>  &lt;input type="text" name="nome"&gt;</a:t>
            </a:r>
          </a:p>
          <a:p>
            <a:r>
              <a:t>  &lt;button type="submit"&gt;Enviar&lt;/button&gt;</a:t>
            </a:r>
          </a:p>
          <a:p>
            <a:r>
              <a:t>&lt;/form&gt;</a:t>
            </a:r>
          </a:p>
          <a:p>
            <a:r>
              <a:t>&lt;script&gt;</a:t>
            </a:r>
          </a:p>
          <a:p>
            <a:r>
              <a:t>function enviarFormulario(e) {</a:t>
            </a:r>
          </a:p>
          <a:p>
            <a:r>
              <a:t>  e.preventDefault();</a:t>
            </a:r>
          </a:p>
          <a:p>
            <a:r>
              <a:t>  alert('Formulário enviado!');</a:t>
            </a:r>
          </a:p>
          <a:p>
            <a:r>
              <a:t>}</a:t>
            </a:r>
          </a:p>
          <a:p>
            <a:r>
              <a:t>&lt;/script&gt;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Adicionando eventos via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botao = document.getElementById('meuBotao');</a:t>
            </a:r>
          </a:p>
          <a:p>
            <a:r>
              <a:t>botao.addEventListener('click', function() {</a:t>
            </a:r>
          </a:p>
          <a:p>
            <a:r>
              <a:t>  alert('Clique detectado!');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Eventos são essenciais para criar aplicações interativas.</a:t>
            </a:r>
          </a:p>
          <a:p>
            <a:r>
              <a:t>- JavaScript oferece diversas formas de trabalhar com eventos.</a:t>
            </a:r>
          </a:p>
          <a:p>
            <a:r>
              <a:t>- Dominar eventos permite criar interfaces mais responsivas.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