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4" y="5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26638E5-5F8F-416C-B4E8-A3B76282F7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Andrei Inoue Hirata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056EED-6433-4626-BEBE-3CC9ED8861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60080-F50C-4F09-8D71-1415E0E019EB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BD9EAA-6B15-4038-B4BF-591DD1DD41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066509-B9F5-47E2-81CE-2299619A09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A993E-9210-4106-947D-DA0566BFA8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738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Andrei Inoue Hirata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DE6A-BBD2-4B84-804E-B85EBE7E4881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FBEC8-021F-4056-AC86-345EBF33B0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389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6E23B2-9AB6-4446-B2E5-38913EFB1E36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Andrei Inoue Hirata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015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0AD2-1A9E-4381-BDD2-88ECA1464B43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5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5004-945B-4FC0-9012-60D9BEB28AB3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CC76-8F47-4CE3-AA5A-9512816635DC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ED0133-854D-4ABA-B86B-FCA7305A910D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Andrei Inoue Hirata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3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6832B-AD02-4648-A870-19A5C897C8A6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9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2069-BA19-4769-B5B2-AB567649167D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7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CDD6-9485-4A3E-AB1E-9C94ED766DAB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B597-CADB-4804-A76F-780B056F8759}" type="datetime1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5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B1A3266-3CA0-4910-9F4A-5B542C49D099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r>
              <a:rPr lang="en-US"/>
              <a:t>Andrei Inoue Hirata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7989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EF542E0-A116-4F59-AC2D-633D62E1D421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r>
              <a:rPr lang="en-US"/>
              <a:t>Andrei Inoue Hirata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486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BA765E1-F1C9-4FD3-98A7-FD8D0AD66200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Andrei Inoue Hirata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784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630936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36" y="954923"/>
            <a:ext cx="4406771" cy="4504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400" spc="800"/>
              <a:t>Introdução às SPAs (Single Page Applications)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67" y="5572664"/>
            <a:ext cx="4408039" cy="841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buNone/>
            </a:pPr>
            <a:r>
              <a:rPr lang="en-US" sz="1700" b="1" cap="all" spc="400">
                <a:solidFill>
                  <a:schemeClr val="bg2"/>
                </a:solidFill>
              </a:rPr>
              <a:t>Bases Tecnológicas para Desenvolvimento Web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4630" y="0"/>
            <a:ext cx="396188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ssoa escrevendo em um bloco de notas">
            <a:extLst>
              <a:ext uri="{FF2B5EF4-FFF2-40B4-BE49-F238E27FC236}">
                <a16:creationId xmlns:a16="http://schemas.microsoft.com/office/drawing/2014/main" id="{86DB9B61-3D22-27B1-595F-1DB26CFC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01" r="23416"/>
          <a:stretch/>
        </p:blipFill>
        <p:spPr>
          <a:xfrm>
            <a:off x="5182110" y="10"/>
            <a:ext cx="3961890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C4BC2E-D564-4070-AC5F-8CD64A4D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uma SPA?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SPA </a:t>
            </a:r>
            <a:r>
              <a:rPr dirty="0" err="1"/>
              <a:t>significa</a:t>
            </a:r>
            <a:r>
              <a:rPr dirty="0"/>
              <a:t> Single Page Application.</a:t>
            </a:r>
          </a:p>
          <a:p>
            <a:r>
              <a:rPr dirty="0" err="1"/>
              <a:t>Aplicaçōes</a:t>
            </a:r>
            <a:r>
              <a:rPr dirty="0"/>
              <a:t> Web que </a:t>
            </a:r>
            <a:r>
              <a:rPr dirty="0" err="1"/>
              <a:t>carregam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</a:t>
            </a:r>
            <a:r>
              <a:rPr dirty="0" err="1"/>
              <a:t>página</a:t>
            </a:r>
            <a:r>
              <a:rPr dirty="0"/>
              <a:t> HTML e </a:t>
            </a:r>
            <a:r>
              <a:rPr dirty="0" err="1"/>
              <a:t>atualizam</a:t>
            </a:r>
            <a:r>
              <a:rPr dirty="0"/>
              <a:t> o </a:t>
            </a:r>
            <a:r>
              <a:rPr dirty="0" err="1"/>
              <a:t>conteúdo</a:t>
            </a:r>
            <a:r>
              <a:rPr dirty="0"/>
              <a:t> </a:t>
            </a:r>
            <a:r>
              <a:rPr dirty="0" err="1"/>
              <a:t>dinamicamente</a:t>
            </a:r>
            <a:r>
              <a:rPr dirty="0"/>
              <a:t>.</a:t>
            </a:r>
          </a:p>
          <a:p>
            <a:r>
              <a:rPr dirty="0"/>
              <a:t>Evita </a:t>
            </a:r>
            <a:r>
              <a:rPr dirty="0" err="1"/>
              <a:t>recarregamentos</a:t>
            </a:r>
            <a:r>
              <a:rPr dirty="0"/>
              <a:t> </a:t>
            </a:r>
            <a:r>
              <a:rPr dirty="0" err="1"/>
              <a:t>completos</a:t>
            </a:r>
            <a:r>
              <a:rPr dirty="0"/>
              <a:t> da </a:t>
            </a:r>
            <a:r>
              <a:rPr dirty="0" err="1"/>
              <a:t>página</a:t>
            </a:r>
            <a:r>
              <a:rPr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147BED-92C4-43E3-8FAE-E5DA1B66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funciona?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 </a:t>
            </a:r>
            <a:r>
              <a:rPr dirty="0" err="1"/>
              <a:t>conteúdo</a:t>
            </a:r>
            <a:r>
              <a:rPr dirty="0"/>
              <a:t> é </a:t>
            </a:r>
            <a:r>
              <a:rPr dirty="0" err="1"/>
              <a:t>carregado</a:t>
            </a:r>
            <a:r>
              <a:rPr dirty="0"/>
              <a:t> via JavaScript com AJAX </a:t>
            </a:r>
            <a:r>
              <a:rPr dirty="0" err="1"/>
              <a:t>ou</a:t>
            </a:r>
            <a:r>
              <a:rPr dirty="0"/>
              <a:t> APIs.</a:t>
            </a:r>
          </a:p>
          <a:p>
            <a:r>
              <a:rPr dirty="0" err="1"/>
              <a:t>Navegação</a:t>
            </a:r>
            <a:r>
              <a:rPr dirty="0"/>
              <a:t> </a:t>
            </a:r>
            <a:r>
              <a:rPr dirty="0" err="1"/>
              <a:t>feita</a:t>
            </a:r>
            <a:r>
              <a:rPr dirty="0"/>
              <a:t> com </a:t>
            </a:r>
            <a:r>
              <a:rPr dirty="0" err="1"/>
              <a:t>manipulação</a:t>
            </a:r>
            <a:r>
              <a:rPr dirty="0"/>
              <a:t> do DOM e </a:t>
            </a:r>
            <a:r>
              <a:rPr dirty="0" err="1"/>
              <a:t>histórico</a:t>
            </a:r>
            <a:r>
              <a:rPr dirty="0"/>
              <a:t> de </a:t>
            </a:r>
            <a:r>
              <a:rPr dirty="0" err="1"/>
              <a:t>navegação</a:t>
            </a:r>
            <a:r>
              <a:rPr dirty="0"/>
              <a:t> (history API).</a:t>
            </a:r>
          </a:p>
          <a:p>
            <a:endParaRPr dirty="0"/>
          </a:p>
          <a:p>
            <a:r>
              <a:rPr sz="1100" dirty="0" err="1"/>
              <a:t>Exemplo</a:t>
            </a:r>
            <a:r>
              <a:rPr sz="1100" dirty="0"/>
              <a:t>:</a:t>
            </a:r>
          </a:p>
          <a:p>
            <a:r>
              <a:rPr sz="1100" dirty="0"/>
              <a:t>&lt;div id="</a:t>
            </a:r>
            <a:r>
              <a:rPr sz="1100" dirty="0" err="1"/>
              <a:t>conteudo</a:t>
            </a:r>
            <a:r>
              <a:rPr sz="1100" dirty="0"/>
              <a:t>"&gt;&lt;/div&gt;</a:t>
            </a:r>
          </a:p>
          <a:p>
            <a:r>
              <a:rPr sz="1100" dirty="0"/>
              <a:t>&lt;nav&gt;</a:t>
            </a:r>
          </a:p>
          <a:p>
            <a:r>
              <a:rPr sz="1100" dirty="0"/>
              <a:t> &lt;a onclick="</a:t>
            </a:r>
            <a:r>
              <a:rPr sz="1100" dirty="0" err="1"/>
              <a:t>carregar</a:t>
            </a:r>
            <a:r>
              <a:rPr sz="1100" dirty="0"/>
              <a:t>('home')"&gt;Home&lt;/a&gt;</a:t>
            </a:r>
          </a:p>
          <a:p>
            <a:r>
              <a:rPr sz="1100" dirty="0"/>
              <a:t> &lt;a onclick="</a:t>
            </a:r>
            <a:r>
              <a:rPr sz="1100" dirty="0" err="1"/>
              <a:t>carregar</a:t>
            </a:r>
            <a:r>
              <a:rPr sz="1100" dirty="0"/>
              <a:t>('</a:t>
            </a:r>
            <a:r>
              <a:rPr sz="1100" dirty="0" err="1"/>
              <a:t>sobre</a:t>
            </a:r>
            <a:r>
              <a:rPr sz="1100" dirty="0"/>
              <a:t>')"&gt;</a:t>
            </a:r>
            <a:r>
              <a:rPr sz="1100" dirty="0" err="1"/>
              <a:t>Sobre</a:t>
            </a:r>
            <a:r>
              <a:rPr sz="1100" dirty="0"/>
              <a:t>&lt;/a&gt;</a:t>
            </a:r>
          </a:p>
          <a:p>
            <a:r>
              <a:rPr sz="1100" dirty="0"/>
              <a:t>&lt;/nav&gt;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207DF7-D507-46FC-86F6-A7B6C2A9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 vs MPA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SPA</a:t>
            </a:r>
          </a:p>
          <a:p>
            <a:pPr lvl="1"/>
            <a:r>
              <a:rPr sz="2600" dirty="0" err="1"/>
              <a:t>Carrega</a:t>
            </a:r>
            <a:r>
              <a:rPr sz="2600" dirty="0"/>
              <a:t> </a:t>
            </a:r>
            <a:r>
              <a:rPr sz="2600" dirty="0" err="1"/>
              <a:t>uma</a:t>
            </a:r>
            <a:r>
              <a:rPr sz="2600" dirty="0"/>
              <a:t> </a:t>
            </a:r>
            <a:r>
              <a:rPr sz="2600" dirty="0" err="1"/>
              <a:t>única</a:t>
            </a:r>
            <a:r>
              <a:rPr sz="2600" dirty="0"/>
              <a:t> </a:t>
            </a:r>
            <a:r>
              <a:rPr sz="2600" dirty="0" err="1"/>
              <a:t>página</a:t>
            </a:r>
            <a:endParaRPr lang="pt-BR" sz="2600" dirty="0"/>
          </a:p>
          <a:p>
            <a:pPr lvl="1"/>
            <a:r>
              <a:rPr sz="2800" dirty="0" err="1"/>
              <a:t>Rápido</a:t>
            </a:r>
            <a:r>
              <a:rPr sz="2800" dirty="0"/>
              <a:t> </a:t>
            </a:r>
            <a:r>
              <a:rPr sz="2800" dirty="0" err="1"/>
              <a:t>após</a:t>
            </a:r>
            <a:r>
              <a:rPr sz="2800" dirty="0"/>
              <a:t> </a:t>
            </a:r>
            <a:r>
              <a:rPr sz="2800" dirty="0" err="1"/>
              <a:t>carregamento</a:t>
            </a:r>
            <a:endParaRPr lang="pt-BR" sz="2800" dirty="0"/>
          </a:p>
          <a:p>
            <a:pPr lvl="1"/>
            <a:r>
              <a:rPr sz="2800" dirty="0" err="1"/>
              <a:t>Uso</a:t>
            </a:r>
            <a:r>
              <a:rPr sz="2800" dirty="0"/>
              <a:t> </a:t>
            </a:r>
            <a:r>
              <a:rPr sz="2800" dirty="0" err="1"/>
              <a:t>intenso</a:t>
            </a:r>
            <a:r>
              <a:rPr sz="2800" dirty="0"/>
              <a:t> de JS</a:t>
            </a:r>
          </a:p>
          <a:p>
            <a:r>
              <a:rPr sz="2800" dirty="0"/>
              <a:t>MPA</a:t>
            </a:r>
            <a:endParaRPr lang="pt-BR" sz="2800" dirty="0"/>
          </a:p>
          <a:p>
            <a:pPr lvl="1"/>
            <a:r>
              <a:rPr sz="2600" dirty="0" err="1"/>
              <a:t>Cada</a:t>
            </a:r>
            <a:r>
              <a:rPr sz="2600" dirty="0"/>
              <a:t> </a:t>
            </a:r>
            <a:r>
              <a:rPr sz="2600" dirty="0" err="1"/>
              <a:t>página</a:t>
            </a:r>
            <a:r>
              <a:rPr sz="2600" dirty="0"/>
              <a:t> é um </a:t>
            </a:r>
            <a:r>
              <a:rPr sz="2600" dirty="0" err="1"/>
              <a:t>arquivo</a:t>
            </a:r>
            <a:r>
              <a:rPr sz="2600" dirty="0"/>
              <a:t> </a:t>
            </a:r>
            <a:r>
              <a:rPr sz="2600" dirty="0" err="1"/>
              <a:t>separado</a:t>
            </a:r>
            <a:endParaRPr lang="pt-BR" sz="2600" dirty="0"/>
          </a:p>
          <a:p>
            <a:pPr lvl="1"/>
            <a:r>
              <a:rPr sz="2800" dirty="0" err="1"/>
              <a:t>Carregamento</a:t>
            </a:r>
            <a:r>
              <a:rPr sz="2800" dirty="0"/>
              <a:t> </a:t>
            </a:r>
            <a:r>
              <a:rPr sz="2800" dirty="0" err="1"/>
              <a:t>completo</a:t>
            </a:r>
            <a:r>
              <a:rPr sz="2800" dirty="0"/>
              <a:t> a </a:t>
            </a:r>
            <a:r>
              <a:rPr sz="2800" dirty="0" err="1"/>
              <a:t>cada</a:t>
            </a:r>
            <a:r>
              <a:rPr sz="2800" dirty="0"/>
              <a:t> </a:t>
            </a:r>
            <a:r>
              <a:rPr sz="2800" dirty="0" err="1"/>
              <a:t>navegação</a:t>
            </a:r>
            <a:endParaRPr lang="pt-BR" sz="2800" dirty="0"/>
          </a:p>
          <a:p>
            <a:pPr lvl="1"/>
            <a:r>
              <a:rPr sz="2800" dirty="0" err="1"/>
              <a:t>Pode</a:t>
            </a:r>
            <a:r>
              <a:rPr sz="2800" dirty="0"/>
              <a:t> </a:t>
            </a:r>
            <a:r>
              <a:rPr sz="2800" dirty="0" err="1"/>
              <a:t>funcionar</a:t>
            </a:r>
            <a:r>
              <a:rPr sz="2800" dirty="0"/>
              <a:t> com HTML puro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278599-1CC6-42BE-B374-919BC8A4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Vantagens das SPAs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Experiência</a:t>
            </a:r>
            <a:r>
              <a:rPr dirty="0"/>
              <a:t> de </a:t>
            </a:r>
            <a:r>
              <a:rPr dirty="0" err="1"/>
              <a:t>usuário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fluida</a:t>
            </a:r>
            <a:r>
              <a:rPr dirty="0"/>
              <a:t>.</a:t>
            </a:r>
          </a:p>
          <a:p>
            <a:r>
              <a:rPr dirty="0" err="1"/>
              <a:t>Menos</a:t>
            </a:r>
            <a:r>
              <a:rPr dirty="0"/>
              <a:t> </a:t>
            </a:r>
            <a:r>
              <a:rPr dirty="0" err="1"/>
              <a:t>consumo</a:t>
            </a:r>
            <a:r>
              <a:rPr dirty="0"/>
              <a:t> de </a:t>
            </a:r>
            <a:r>
              <a:rPr dirty="0" err="1"/>
              <a:t>banda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o </a:t>
            </a:r>
            <a:r>
              <a:rPr dirty="0" err="1"/>
              <a:t>carregamento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.</a:t>
            </a:r>
          </a:p>
          <a:p>
            <a:r>
              <a:rPr dirty="0" err="1"/>
              <a:t>Melhor</a:t>
            </a:r>
            <a:r>
              <a:rPr dirty="0"/>
              <a:t> performance para </a:t>
            </a:r>
            <a:r>
              <a:rPr dirty="0" err="1"/>
              <a:t>aplicações</a:t>
            </a:r>
            <a:r>
              <a:rPr dirty="0"/>
              <a:t> com </a:t>
            </a:r>
            <a:r>
              <a:rPr dirty="0" err="1"/>
              <a:t>múltiplas</a:t>
            </a:r>
            <a:r>
              <a:rPr dirty="0"/>
              <a:t> </a:t>
            </a:r>
            <a:r>
              <a:rPr dirty="0" err="1"/>
              <a:t>interações</a:t>
            </a:r>
            <a:r>
              <a:rPr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235994-5809-4B7C-9ACC-09C42D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Maior</a:t>
            </a:r>
            <a:r>
              <a:rPr dirty="0"/>
              <a:t> </a:t>
            </a:r>
            <a:r>
              <a:rPr dirty="0" err="1"/>
              <a:t>uso</a:t>
            </a:r>
            <a:r>
              <a:rPr dirty="0"/>
              <a:t> de JavaScript.</a:t>
            </a:r>
          </a:p>
          <a:p>
            <a:r>
              <a:rPr dirty="0" err="1"/>
              <a:t>Indexação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motores</a:t>
            </a:r>
            <a:r>
              <a:rPr dirty="0"/>
              <a:t> de </a:t>
            </a:r>
            <a:r>
              <a:rPr dirty="0" err="1"/>
              <a:t>busca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ser um </a:t>
            </a:r>
            <a:r>
              <a:rPr dirty="0" err="1"/>
              <a:t>desafio</a:t>
            </a:r>
            <a:r>
              <a:rPr dirty="0"/>
              <a:t>.</a:t>
            </a:r>
          </a:p>
          <a:p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dificultar</a:t>
            </a:r>
            <a:r>
              <a:rPr dirty="0"/>
              <a:t> o </a:t>
            </a:r>
            <a:r>
              <a:rPr dirty="0" err="1"/>
              <a:t>controle</a:t>
            </a:r>
            <a:r>
              <a:rPr dirty="0"/>
              <a:t> de </a:t>
            </a:r>
            <a:r>
              <a:rPr dirty="0" err="1"/>
              <a:t>acesso</a:t>
            </a:r>
            <a:r>
              <a:rPr dirty="0"/>
              <a:t> e </a:t>
            </a:r>
            <a:r>
              <a:rPr dirty="0" err="1"/>
              <a:t>segurança</a:t>
            </a:r>
            <a:r>
              <a:rPr dirty="0"/>
              <a:t> se mal </a:t>
            </a:r>
            <a:r>
              <a:rPr dirty="0" err="1"/>
              <a:t>implementado</a:t>
            </a:r>
            <a:r>
              <a:rPr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CF6A66-3A7D-437A-BF57-7EA6A08A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prático (HTML + JS)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sz="1100" dirty="0"/>
              <a:t>&lt;!DOCTYPE html&gt;</a:t>
            </a:r>
          </a:p>
          <a:p>
            <a:r>
              <a:rPr sz="1100" dirty="0"/>
              <a:t>&lt;html&gt;</a:t>
            </a:r>
          </a:p>
          <a:p>
            <a:r>
              <a:rPr sz="1100" dirty="0"/>
              <a:t>&lt;body&gt;</a:t>
            </a:r>
          </a:p>
          <a:p>
            <a:r>
              <a:rPr sz="1100" dirty="0"/>
              <a:t>&lt;nav&gt;</a:t>
            </a:r>
          </a:p>
          <a:p>
            <a:r>
              <a:rPr sz="1100" dirty="0"/>
              <a:t>  &lt;button onclick="</a:t>
            </a:r>
            <a:r>
              <a:rPr sz="1100" dirty="0" err="1"/>
              <a:t>navegar</a:t>
            </a:r>
            <a:r>
              <a:rPr sz="1100" dirty="0"/>
              <a:t>('home')"&gt;Home&lt;/button&gt;</a:t>
            </a:r>
          </a:p>
          <a:p>
            <a:r>
              <a:rPr sz="1100" dirty="0"/>
              <a:t>  &lt;button onclick="</a:t>
            </a:r>
            <a:r>
              <a:rPr sz="1100" dirty="0" err="1"/>
              <a:t>navegar</a:t>
            </a:r>
            <a:r>
              <a:rPr sz="1100" dirty="0"/>
              <a:t>('</a:t>
            </a:r>
            <a:r>
              <a:rPr sz="1100" dirty="0" err="1"/>
              <a:t>contato</a:t>
            </a:r>
            <a:r>
              <a:rPr sz="1100" dirty="0"/>
              <a:t>')"&gt;</a:t>
            </a:r>
            <a:r>
              <a:rPr sz="1100" dirty="0" err="1"/>
              <a:t>Contato</a:t>
            </a:r>
            <a:r>
              <a:rPr sz="1100" dirty="0"/>
              <a:t>&lt;/button&gt;</a:t>
            </a:r>
          </a:p>
          <a:p>
            <a:r>
              <a:rPr sz="1100" dirty="0"/>
              <a:t>&lt;/nav&gt;</a:t>
            </a:r>
          </a:p>
          <a:p>
            <a:r>
              <a:rPr sz="1100" dirty="0"/>
              <a:t>&lt;div id="</a:t>
            </a:r>
            <a:r>
              <a:rPr sz="1100" dirty="0" err="1"/>
              <a:t>conteudo</a:t>
            </a:r>
            <a:r>
              <a:rPr sz="1100" dirty="0"/>
              <a:t>"&gt;&lt;/div&gt;</a:t>
            </a:r>
          </a:p>
          <a:p>
            <a:r>
              <a:rPr sz="1100" dirty="0"/>
              <a:t>&lt;script&gt;</a:t>
            </a:r>
          </a:p>
          <a:p>
            <a:r>
              <a:rPr sz="1100" dirty="0"/>
              <a:t>  function </a:t>
            </a:r>
            <a:r>
              <a:rPr sz="1100" dirty="0" err="1"/>
              <a:t>navegar</a:t>
            </a:r>
            <a:r>
              <a:rPr sz="1100" dirty="0"/>
              <a:t>(</a:t>
            </a:r>
            <a:r>
              <a:rPr sz="1100" dirty="0" err="1"/>
              <a:t>pagina</a:t>
            </a:r>
            <a:r>
              <a:rPr sz="1100" dirty="0"/>
              <a:t>) {</a:t>
            </a:r>
          </a:p>
          <a:p>
            <a:r>
              <a:rPr sz="1100" dirty="0"/>
              <a:t>    const </a:t>
            </a:r>
            <a:r>
              <a:rPr sz="1100" dirty="0" err="1"/>
              <a:t>conteudo</a:t>
            </a:r>
            <a:r>
              <a:rPr sz="1100" dirty="0"/>
              <a:t> = {</a:t>
            </a:r>
          </a:p>
          <a:p>
            <a:r>
              <a:rPr sz="1100" dirty="0"/>
              <a:t>      home: '&lt;h1&gt;</a:t>
            </a:r>
            <a:r>
              <a:rPr sz="1100" dirty="0" err="1"/>
              <a:t>Bem-vindo</a:t>
            </a:r>
            <a:r>
              <a:rPr sz="1100" dirty="0"/>
              <a:t> à Home&lt;/h1&gt;&lt;p&gt;</a:t>
            </a:r>
            <a:r>
              <a:rPr sz="1100" dirty="0" err="1"/>
              <a:t>Conteúdo</a:t>
            </a:r>
            <a:r>
              <a:rPr sz="1100" dirty="0"/>
              <a:t> principal.&lt;/p&gt;',</a:t>
            </a:r>
          </a:p>
          <a:p>
            <a:r>
              <a:rPr sz="1100" dirty="0"/>
              <a:t>      </a:t>
            </a:r>
            <a:r>
              <a:rPr sz="1100" dirty="0" err="1"/>
              <a:t>contato</a:t>
            </a:r>
            <a:r>
              <a:rPr sz="1100" dirty="0"/>
              <a:t>: '&lt;h1&gt;</a:t>
            </a:r>
            <a:r>
              <a:rPr sz="1100" dirty="0" err="1"/>
              <a:t>Contato</a:t>
            </a:r>
            <a:r>
              <a:rPr sz="1100" dirty="0"/>
              <a:t>&lt;/h1&gt;&lt;p&gt;contato@email.com&lt;/p&gt;'</a:t>
            </a:r>
          </a:p>
          <a:p>
            <a:r>
              <a:rPr sz="1100" dirty="0"/>
              <a:t>    };</a:t>
            </a:r>
          </a:p>
          <a:p>
            <a:r>
              <a:rPr sz="1100" dirty="0"/>
              <a:t>    </a:t>
            </a:r>
            <a:r>
              <a:rPr sz="1100" dirty="0" err="1"/>
              <a:t>document.getElementById</a:t>
            </a:r>
            <a:r>
              <a:rPr sz="1100" dirty="0"/>
              <a:t>('</a:t>
            </a:r>
            <a:r>
              <a:rPr sz="1100" dirty="0" err="1"/>
              <a:t>conteudo</a:t>
            </a:r>
            <a:r>
              <a:rPr sz="1100" dirty="0"/>
              <a:t>').</a:t>
            </a:r>
            <a:r>
              <a:rPr sz="1100" dirty="0" err="1"/>
              <a:t>innerHTML</a:t>
            </a:r>
            <a:r>
              <a:rPr sz="1100" dirty="0"/>
              <a:t> = </a:t>
            </a:r>
            <a:r>
              <a:rPr sz="1100" dirty="0" err="1"/>
              <a:t>conteudo</a:t>
            </a:r>
            <a:r>
              <a:rPr sz="1100" dirty="0"/>
              <a:t>[</a:t>
            </a:r>
            <a:r>
              <a:rPr sz="1100" dirty="0" err="1"/>
              <a:t>pagina</a:t>
            </a:r>
            <a:r>
              <a:rPr sz="1100" dirty="0"/>
              <a:t>];</a:t>
            </a:r>
          </a:p>
          <a:p>
            <a:r>
              <a:rPr sz="1100" dirty="0"/>
              <a:t>  }</a:t>
            </a:r>
          </a:p>
          <a:p>
            <a:r>
              <a:rPr sz="1100" dirty="0"/>
              <a:t>  </a:t>
            </a:r>
            <a:r>
              <a:rPr sz="1100" dirty="0" err="1"/>
              <a:t>navegar</a:t>
            </a:r>
            <a:r>
              <a:rPr sz="1100" dirty="0"/>
              <a:t>('home');</a:t>
            </a:r>
          </a:p>
          <a:p>
            <a:r>
              <a:rPr sz="1100" dirty="0"/>
              <a:t>&lt;/script&gt;</a:t>
            </a:r>
          </a:p>
          <a:p>
            <a:r>
              <a:rPr sz="1100" dirty="0"/>
              <a:t>&lt;/body&gt;</a:t>
            </a:r>
          </a:p>
          <a:p>
            <a:r>
              <a:rPr sz="1100" dirty="0"/>
              <a:t>&lt;/html&gt;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2011F9-2E4A-41B0-891D-F793EB3A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SPAs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muito</a:t>
            </a:r>
            <a:r>
              <a:rPr dirty="0"/>
              <a:t> </a:t>
            </a:r>
            <a:r>
              <a:rPr dirty="0" err="1"/>
              <a:t>usadas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aplicações</a:t>
            </a:r>
            <a:r>
              <a:rPr dirty="0"/>
              <a:t> </a:t>
            </a:r>
            <a:r>
              <a:rPr dirty="0" err="1"/>
              <a:t>modernas</a:t>
            </a:r>
            <a:r>
              <a:rPr dirty="0"/>
              <a:t>.</a:t>
            </a:r>
          </a:p>
          <a:p>
            <a:r>
              <a:rPr dirty="0" err="1"/>
              <a:t>Melhoram</a:t>
            </a:r>
            <a:r>
              <a:rPr dirty="0"/>
              <a:t> a </a:t>
            </a:r>
            <a:r>
              <a:rPr dirty="0" err="1"/>
              <a:t>experiência</a:t>
            </a:r>
            <a:r>
              <a:rPr dirty="0"/>
              <a:t> do </a:t>
            </a:r>
            <a:r>
              <a:rPr dirty="0" err="1"/>
              <a:t>usuário</a:t>
            </a:r>
            <a:r>
              <a:rPr dirty="0"/>
              <a:t>.</a:t>
            </a:r>
          </a:p>
          <a:p>
            <a:r>
              <a:rPr dirty="0" err="1"/>
              <a:t>Exigem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lógica</a:t>
            </a:r>
            <a:r>
              <a:rPr dirty="0"/>
              <a:t> no front-end.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0E383C-7495-45D8-A625-C92C35EA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Renderização</a:t>
            </a:r>
            <a:r>
              <a:rPr dirty="0"/>
              <a:t> de HTML com JavaScript:</a:t>
            </a:r>
          </a:p>
          <a:p>
            <a:pPr lvl="1"/>
            <a:r>
              <a:rPr lang="pt-BR" dirty="0"/>
              <a:t>Como manipular elementos com JS</a:t>
            </a:r>
          </a:p>
          <a:p>
            <a:pPr lvl="1"/>
            <a:r>
              <a:rPr lang="pt-BR" dirty="0"/>
              <a:t>Atualização do DOM dinamicamente</a:t>
            </a:r>
          </a:p>
          <a:p>
            <a:r>
              <a:rPr dirty="0" err="1"/>
              <a:t>Exercícios</a:t>
            </a:r>
            <a:r>
              <a:rPr dirty="0"/>
              <a:t> </a:t>
            </a:r>
            <a:r>
              <a:rPr dirty="0" err="1"/>
              <a:t>práticos</a:t>
            </a:r>
            <a:endParaRPr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43C89B-FF32-43BB-ABCC-93AFCAE4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Andrei Inoue Hirata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16</TotalTime>
  <Words>410</Words>
  <Application>Microsoft Office PowerPoint</Application>
  <PresentationFormat>Apresentação na tela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Selo</vt:lpstr>
      <vt:lpstr>Introdução às SPAs (Single Page Applications)</vt:lpstr>
      <vt:lpstr>O que é uma SPA?</vt:lpstr>
      <vt:lpstr>Como funciona?</vt:lpstr>
      <vt:lpstr>SPA vs MPA</vt:lpstr>
      <vt:lpstr>Vantagens das SPAs</vt:lpstr>
      <vt:lpstr>Desvantagens</vt:lpstr>
      <vt:lpstr>Exemplo prático (HTML + JS)</vt:lpstr>
      <vt:lpstr>Conclusão</vt:lpstr>
      <vt:lpstr>Próxima aula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às SPAs (Single Page Applications)</dc:title>
  <dc:subject/>
  <dc:creator/>
  <cp:keywords/>
  <dc:description>generated using python-pptx</dc:description>
  <cp:lastModifiedBy>ANDREI INOUE HIRATA</cp:lastModifiedBy>
  <cp:revision>5</cp:revision>
  <dcterms:created xsi:type="dcterms:W3CDTF">2013-01-27T09:14:16Z</dcterms:created>
  <dcterms:modified xsi:type="dcterms:W3CDTF">2025-04-02T00:02:43Z</dcterms:modified>
  <cp:category/>
</cp:coreProperties>
</file>