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</p:sldIdLst>
  <p:sldSz cx="32399288" cy="43200638"/>
  <p:notesSz cx="6858000" cy="9144000"/>
  <p:defaultTextStyle>
    <a:defPPr>
      <a:defRPr lang="pt-BR"/>
    </a:defPPr>
    <a:lvl1pPr marL="0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1pPr>
    <a:lvl2pPr marL="1814398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2pPr>
    <a:lvl3pPr marL="3628796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3pPr>
    <a:lvl4pPr marL="5443195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4pPr>
    <a:lvl5pPr marL="7257593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5pPr>
    <a:lvl6pPr marL="9071991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6pPr>
    <a:lvl7pPr marL="10886389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7pPr>
    <a:lvl8pPr marL="12700787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8pPr>
    <a:lvl9pPr marL="14515186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6">
          <p15:clr>
            <a:srgbClr val="A4A3A4"/>
          </p15:clr>
        </p15:guide>
        <p15:guide id="2" pos="102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800000"/>
    <a:srgbClr val="990033"/>
    <a:srgbClr val="0000CC"/>
    <a:srgbClr val="0000FF"/>
    <a:srgbClr val="1206B2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9631" autoAdjust="0"/>
  </p:normalViewPr>
  <p:slideViewPr>
    <p:cSldViewPr snapToGrid="0">
      <p:cViewPr>
        <p:scale>
          <a:sx n="20" d="100"/>
          <a:sy n="20" d="100"/>
        </p:scale>
        <p:origin x="1320" y="-2364"/>
      </p:cViewPr>
      <p:guideLst>
        <p:guide orient="horz" pos="13606"/>
        <p:guide pos="102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7070108"/>
            <a:ext cx="27539395" cy="15040222"/>
          </a:xfrm>
        </p:spPr>
        <p:txBody>
          <a:bodyPr anchor="b"/>
          <a:lstStyle>
            <a:lvl1pPr algn="ctr">
              <a:defRPr sz="2125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22690338"/>
            <a:ext cx="24299466" cy="10430151"/>
          </a:xfrm>
        </p:spPr>
        <p:txBody>
          <a:bodyPr/>
          <a:lstStyle>
            <a:lvl1pPr marL="0" indent="0" algn="ctr">
              <a:buNone/>
              <a:defRPr sz="8504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9450A-6B08-4573-909A-D69CD7EFDA0C}" type="datetimeFigureOut">
              <a:rPr lang="pt-BR" smtClean="0"/>
              <a:pPr/>
              <a:t>29/07/2024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20386-88F6-4A4A-8D9B-BBEAF6814C1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1567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9450A-6B08-4573-909A-D69CD7EFDA0C}" type="datetimeFigureOut">
              <a:rPr lang="pt-BR" smtClean="0"/>
              <a:pPr/>
              <a:t>29/07/2024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20386-88F6-4A4A-8D9B-BBEAF6814C1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1697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2300034"/>
            <a:ext cx="6986096" cy="366105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2300034"/>
            <a:ext cx="20553298" cy="36610544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9450A-6B08-4573-909A-D69CD7EFDA0C}" type="datetimeFigureOut">
              <a:rPr lang="pt-BR" smtClean="0"/>
              <a:pPr/>
              <a:t>29/07/2024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20386-88F6-4A4A-8D9B-BBEAF6814C1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6249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9450A-6B08-4573-909A-D69CD7EFDA0C}" type="datetimeFigureOut">
              <a:rPr lang="pt-BR" smtClean="0"/>
              <a:pPr/>
              <a:t>29/07/2024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20386-88F6-4A4A-8D9B-BBEAF6814C1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8327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10770172"/>
            <a:ext cx="27944386" cy="17970262"/>
          </a:xfrm>
        </p:spPr>
        <p:txBody>
          <a:bodyPr anchor="b"/>
          <a:lstStyle>
            <a:lvl1pPr>
              <a:defRPr sz="2125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28910440"/>
            <a:ext cx="27944386" cy="9450136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/>
                </a:solidFill>
              </a:defRPr>
            </a:lvl1pPr>
            <a:lvl2pPr marL="1619951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2pPr>
            <a:lvl3pPr marL="3239902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5985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79804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0997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1970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3965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59608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9450A-6B08-4573-909A-D69CD7EFDA0C}" type="datetimeFigureOut">
              <a:rPr lang="pt-BR" smtClean="0"/>
              <a:pPr/>
              <a:t>29/07/2024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20386-88F6-4A4A-8D9B-BBEAF6814C1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8814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11500170"/>
            <a:ext cx="13769697" cy="2741040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11500170"/>
            <a:ext cx="13769697" cy="2741040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9450A-6B08-4573-909A-D69CD7EFDA0C}" type="datetimeFigureOut">
              <a:rPr lang="pt-BR" smtClean="0"/>
              <a:pPr/>
              <a:t>29/07/2024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20386-88F6-4A4A-8D9B-BBEAF6814C1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9259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300044"/>
            <a:ext cx="27944386" cy="835012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5" y="10590160"/>
            <a:ext cx="13706415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5" y="15780233"/>
            <a:ext cx="13706415" cy="23210346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2" y="10590160"/>
            <a:ext cx="13773917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2" y="15780233"/>
            <a:ext cx="13773917" cy="23210346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9450A-6B08-4573-909A-D69CD7EFDA0C}" type="datetimeFigureOut">
              <a:rPr lang="pt-BR" smtClean="0"/>
              <a:pPr/>
              <a:t>29/07/2024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20386-88F6-4A4A-8D9B-BBEAF6814C1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2188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9450A-6B08-4573-909A-D69CD7EFDA0C}" type="datetimeFigureOut">
              <a:rPr lang="pt-BR" smtClean="0"/>
              <a:pPr/>
              <a:t>29/07/2024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20386-88F6-4A4A-8D9B-BBEAF6814C1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771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9450A-6B08-4573-909A-D69CD7EFDA0C}" type="datetimeFigureOut">
              <a:rPr lang="pt-BR" smtClean="0"/>
              <a:pPr/>
              <a:t>29/07/2024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20386-88F6-4A4A-8D9B-BBEAF6814C1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8939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6220102"/>
            <a:ext cx="16402140" cy="30700453"/>
          </a:xfrm>
        </p:spPr>
        <p:txBody>
          <a:bodyPr/>
          <a:lstStyle>
            <a:lvl1pPr>
              <a:defRPr sz="11338"/>
            </a:lvl1pPr>
            <a:lvl2pPr>
              <a:defRPr sz="9921"/>
            </a:lvl2pPr>
            <a:lvl3pPr>
              <a:defRPr sz="8504"/>
            </a:lvl3pPr>
            <a:lvl4pPr>
              <a:defRPr sz="7086"/>
            </a:lvl4pPr>
            <a:lvl5pPr>
              <a:defRPr sz="7086"/>
            </a:lvl5pPr>
            <a:lvl6pPr>
              <a:defRPr sz="7086"/>
            </a:lvl6pPr>
            <a:lvl7pPr>
              <a:defRPr sz="7086"/>
            </a:lvl7pPr>
            <a:lvl8pPr>
              <a:defRPr sz="7086"/>
            </a:lvl8pPr>
            <a:lvl9pPr>
              <a:defRPr sz="7086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9450A-6B08-4573-909A-D69CD7EFDA0C}" type="datetimeFigureOut">
              <a:rPr lang="pt-BR" smtClean="0"/>
              <a:pPr/>
              <a:t>29/07/2024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20386-88F6-4A4A-8D9B-BBEAF6814C1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2869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6220102"/>
            <a:ext cx="16402140" cy="30700453"/>
          </a:xfrm>
        </p:spPr>
        <p:txBody>
          <a:bodyPr anchor="t"/>
          <a:lstStyle>
            <a:lvl1pPr marL="0" indent="0">
              <a:buNone/>
              <a:defRPr sz="11338"/>
            </a:lvl1pPr>
            <a:lvl2pPr marL="1619951" indent="0">
              <a:buNone/>
              <a:defRPr sz="9921"/>
            </a:lvl2pPr>
            <a:lvl3pPr marL="3239902" indent="0">
              <a:buNone/>
              <a:defRPr sz="8504"/>
            </a:lvl3pPr>
            <a:lvl4pPr marL="4859853" indent="0">
              <a:buNone/>
              <a:defRPr sz="7086"/>
            </a:lvl4pPr>
            <a:lvl5pPr marL="6479804" indent="0">
              <a:buNone/>
              <a:defRPr sz="7086"/>
            </a:lvl5pPr>
            <a:lvl6pPr marL="8099755" indent="0">
              <a:buNone/>
              <a:defRPr sz="7086"/>
            </a:lvl6pPr>
            <a:lvl7pPr marL="9719706" indent="0">
              <a:buNone/>
              <a:defRPr sz="7086"/>
            </a:lvl7pPr>
            <a:lvl8pPr marL="11339657" indent="0">
              <a:buNone/>
              <a:defRPr sz="7086"/>
            </a:lvl8pPr>
            <a:lvl9pPr marL="12959608" indent="0">
              <a:buNone/>
              <a:defRPr sz="7086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9450A-6B08-4573-909A-D69CD7EFDA0C}" type="datetimeFigureOut">
              <a:rPr lang="pt-BR" smtClean="0"/>
              <a:pPr/>
              <a:t>29/07/2024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20386-88F6-4A4A-8D9B-BBEAF6814C1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1112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9450A-6B08-4573-909A-D69CD7EFDA0C}" type="datetimeFigureOut">
              <a:rPr lang="pt-BR" smtClean="0"/>
              <a:pPr/>
              <a:t>29/07/2024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20386-88F6-4A4A-8D9B-BBEAF6814C1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2699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39902" rtl="0" eaLnBrk="1" latinLnBrk="0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jpg"/><Relationship Id="rId7" Type="http://schemas.openxmlformats.org/officeDocument/2006/relationships/hyperlink" Target="https://www.php.net/manual/pt_BR/" TargetMode="External"/><Relationship Id="rId2" Type="http://schemas.openxmlformats.org/officeDocument/2006/relationships/hyperlink" Target="mailto:xxxxxxxxxxxxx@etec.sp.gov.br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hostinger.com" TargetMode="External"/><Relationship Id="rId11" Type="http://schemas.openxmlformats.org/officeDocument/2006/relationships/image" Target="../media/image5.png"/><Relationship Id="rId5" Type="http://schemas.openxmlformats.org/officeDocument/2006/relationships/hyperlink" Target="https://www.gennera.com.br/blog/comunicacao-escolar-por-que-sua-instituicao-precisa-de-um-aplicativo/" TargetMode="External"/><Relationship Id="rId10" Type="http://schemas.openxmlformats.org/officeDocument/2006/relationships/image" Target="../media/image4.png"/><Relationship Id="rId4" Type="http://schemas.openxmlformats.org/officeDocument/2006/relationships/hyperlink" Target="https://demos.jquerymobile.com/1.4.5/" TargetMode="External"/><Relationship Id="rId9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/>
          <p:cNvSpPr txBox="1"/>
          <p:nvPr/>
        </p:nvSpPr>
        <p:spPr>
          <a:xfrm>
            <a:off x="8658226" y="1035398"/>
            <a:ext cx="216730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342899" y="7259923"/>
            <a:ext cx="876844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7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7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7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7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7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pt-BR" sz="3200" b="1" dirty="0"/>
              <a:t>Orientador: XXXXXXXXXX</a:t>
            </a:r>
          </a:p>
          <a:p>
            <a:pPr algn="ctr">
              <a:defRPr/>
            </a:pPr>
            <a:r>
              <a:rPr lang="pt-BR" sz="3200" b="1" dirty="0"/>
              <a:t>Ou </a:t>
            </a:r>
            <a:r>
              <a:rPr lang="pt-BR" sz="3200" b="1" dirty="0" err="1"/>
              <a:t>Co-orientador</a:t>
            </a:r>
            <a:r>
              <a:rPr lang="pt-BR" sz="3200" b="1" dirty="0"/>
              <a:t> do Projeto</a:t>
            </a:r>
          </a:p>
        </p:txBody>
      </p:sp>
      <p:sp>
        <p:nvSpPr>
          <p:cNvPr id="29" name="CaixaDeTexto 37"/>
          <p:cNvSpPr txBox="1">
            <a:spLocks noChangeArrowheads="1"/>
          </p:cNvSpPr>
          <p:nvPr/>
        </p:nvSpPr>
        <p:spPr bwMode="auto">
          <a:xfrm>
            <a:off x="18722975" y="21055749"/>
            <a:ext cx="1847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7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7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7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7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7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3908425" eaLnBrk="0" fontAlgn="base" hangingPunct="0">
              <a:spcBef>
                <a:spcPct val="0"/>
              </a:spcBef>
              <a:spcAft>
                <a:spcPct val="0"/>
              </a:spcAft>
              <a:defRPr sz="7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3908425" eaLnBrk="0" fontAlgn="base" hangingPunct="0">
              <a:spcBef>
                <a:spcPct val="0"/>
              </a:spcBef>
              <a:spcAft>
                <a:spcPct val="0"/>
              </a:spcAft>
              <a:defRPr sz="7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3908425" eaLnBrk="0" fontAlgn="base" hangingPunct="0">
              <a:spcBef>
                <a:spcPct val="0"/>
              </a:spcBef>
              <a:spcAft>
                <a:spcPct val="0"/>
              </a:spcAft>
              <a:defRPr sz="7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3908425" eaLnBrk="0" fontAlgn="base" hangingPunct="0">
              <a:spcBef>
                <a:spcPct val="0"/>
              </a:spcBef>
              <a:spcAft>
                <a:spcPct val="0"/>
              </a:spcAft>
              <a:defRPr sz="7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 altLang="pt-BR" sz="2800"/>
          </a:p>
        </p:txBody>
      </p:sp>
      <p:sp>
        <p:nvSpPr>
          <p:cNvPr id="2" name="CaixaDeTexto 1"/>
          <p:cNvSpPr txBox="1"/>
          <p:nvPr/>
        </p:nvSpPr>
        <p:spPr>
          <a:xfrm>
            <a:off x="18907706" y="8480071"/>
            <a:ext cx="1214235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/>
              <a:t>NOME COMPLETO 1</a:t>
            </a:r>
          </a:p>
          <a:p>
            <a:r>
              <a:rPr lang="pt-BR" sz="5400" u="sng" dirty="0">
                <a:hlinkClick r:id="rId2"/>
              </a:rPr>
              <a:t>xxxxxxxxxxxxx@etec.sp.gov.br</a:t>
            </a:r>
            <a:endParaRPr lang="pt-BR" sz="5400" dirty="0"/>
          </a:p>
          <a:p>
            <a:r>
              <a:rPr lang="pt-BR" sz="5400" dirty="0"/>
              <a:t>NOME COMPLETO 2 </a:t>
            </a:r>
            <a:r>
              <a:rPr lang="pt-BR" sz="5400" u="sng" dirty="0">
                <a:hlinkClick r:id="rId2"/>
              </a:rPr>
              <a:t>xxxxxxxxxxxxx@etec.sp.gov.br</a:t>
            </a:r>
            <a:endParaRPr lang="pt-BR" sz="5400" dirty="0"/>
          </a:p>
          <a:p>
            <a:r>
              <a:rPr lang="pt-BR" sz="5400" dirty="0"/>
              <a:t>NOME COMPLETO 3 </a:t>
            </a:r>
            <a:r>
              <a:rPr lang="pt-BR" sz="5400" u="sng" dirty="0">
                <a:hlinkClick r:id="rId2"/>
              </a:rPr>
              <a:t>xxxxxxxxxxxxx@etec.sp.gov.br</a:t>
            </a:r>
            <a:endParaRPr lang="pt-BR" sz="5400" dirty="0"/>
          </a:p>
          <a:p>
            <a:r>
              <a:rPr lang="pt-BR" sz="5400" dirty="0"/>
              <a:t>NOME COMPLETO 4 </a:t>
            </a:r>
            <a:r>
              <a:rPr lang="pt-BR" sz="5400" u="sng" dirty="0">
                <a:hlinkClick r:id="rId2"/>
              </a:rPr>
              <a:t>xxxxxxxxxxxxx@etec.sp.gov.br</a:t>
            </a:r>
            <a:endParaRPr lang="pt-BR" sz="5400" dirty="0"/>
          </a:p>
        </p:txBody>
      </p:sp>
      <p:sp>
        <p:nvSpPr>
          <p:cNvPr id="6" name="Retângulo 5"/>
          <p:cNvSpPr/>
          <p:nvPr/>
        </p:nvSpPr>
        <p:spPr>
          <a:xfrm>
            <a:off x="9919475" y="5424310"/>
            <a:ext cx="2090947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6000" b="1" dirty="0"/>
              <a:t>TÍTULO DO TRABALHO</a:t>
            </a:r>
            <a:endParaRPr lang="pt-BR" sz="6000" dirty="0"/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BB466B75-2FD4-44A8-B931-4418F12DF3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1" y="287270"/>
            <a:ext cx="8768442" cy="5068501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F7F6A757-3247-44A3-81F9-AD190D979015}"/>
              </a:ext>
            </a:extLst>
          </p:cNvPr>
          <p:cNvSpPr txBox="1"/>
          <p:nvPr/>
        </p:nvSpPr>
        <p:spPr>
          <a:xfrm>
            <a:off x="688926" y="10105168"/>
            <a:ext cx="14732747" cy="36933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sz="6000" b="1" dirty="0">
                <a:latin typeface="Arial" panose="020B0604020202020204" pitchFamily="34" charset="0"/>
                <a:cs typeface="Arial" panose="020B0604020202020204" pitchFamily="34" charset="0"/>
              </a:rPr>
              <a:t>RESUMO</a:t>
            </a:r>
            <a:endParaRPr lang="pt-BR"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5400" dirty="0" err="1">
                <a:latin typeface="Arial" panose="020B0604020202020204" pitchFamily="34" charset="0"/>
                <a:cs typeface="Arial" panose="020B0604020202020204" pitchFamily="34" charset="0"/>
              </a:rPr>
              <a:t>Xxxxxxxxxxxxxxxxxxx</a:t>
            </a:r>
            <a:endParaRPr lang="pt-BR" sz="5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6000" b="1" dirty="0">
                <a:latin typeface="Arial" panose="020B0604020202020204" pitchFamily="34" charset="0"/>
                <a:cs typeface="Arial" panose="020B0604020202020204" pitchFamily="34" charset="0"/>
              </a:rPr>
              <a:t>PALEVRAS-CHAVE:</a:t>
            </a:r>
            <a:r>
              <a:rPr 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5400" dirty="0" err="1">
                <a:latin typeface="Arial" panose="020B0604020202020204" pitchFamily="34" charset="0"/>
                <a:cs typeface="Arial" panose="020B0604020202020204" pitchFamily="34" charset="0"/>
              </a:rPr>
              <a:t>xxxxx,xxxxx,xxxxx</a:t>
            </a:r>
            <a:endParaRPr lang="pt-BR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BEB9A35C-1A04-44E3-B24D-BA17D4237BB6}"/>
              </a:ext>
            </a:extLst>
          </p:cNvPr>
          <p:cNvSpPr txBox="1"/>
          <p:nvPr/>
        </p:nvSpPr>
        <p:spPr>
          <a:xfrm>
            <a:off x="625255" y="25533444"/>
            <a:ext cx="16972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dirty="0">
                <a:latin typeface="Arial" panose="020B0604020202020204" pitchFamily="34" charset="0"/>
                <a:cs typeface="Arial" panose="020B0604020202020204" pitchFamily="34" charset="0"/>
              </a:rPr>
              <a:t>REFERENCIAL TEÓRICO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494AD1A1-74A2-45B2-AAB8-11C78A393E82}"/>
              </a:ext>
            </a:extLst>
          </p:cNvPr>
          <p:cNvSpPr txBox="1"/>
          <p:nvPr/>
        </p:nvSpPr>
        <p:spPr>
          <a:xfrm>
            <a:off x="625255" y="34167786"/>
            <a:ext cx="1473274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dirty="0">
                <a:latin typeface="Arial" panose="020B0604020202020204" pitchFamily="34" charset="0"/>
                <a:cs typeface="Arial" panose="020B0604020202020204" pitchFamily="34" charset="0"/>
              </a:rPr>
              <a:t>METODOLOGIA</a:t>
            </a:r>
          </a:p>
          <a:p>
            <a:pPr algn="just"/>
            <a:r>
              <a:rPr lang="pt-BR" sz="5400" dirty="0">
                <a:latin typeface="Arial" panose="020B0604020202020204" pitchFamily="34" charset="0"/>
                <a:cs typeface="Arial" panose="020B0604020202020204" pitchFamily="34" charset="0"/>
              </a:rPr>
              <a:t>Pesquisa bibliográfica e experimental. Utilizando materiais e outras pesquisas como fontes, além de investigar novas técnicas e processos.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4F5B905A-3522-4D5E-842E-8E59F3652610}"/>
              </a:ext>
            </a:extLst>
          </p:cNvPr>
          <p:cNvSpPr txBox="1"/>
          <p:nvPr/>
        </p:nvSpPr>
        <p:spPr>
          <a:xfrm>
            <a:off x="17231293" y="16337147"/>
            <a:ext cx="1425436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dirty="0">
                <a:latin typeface="Arial" panose="020B0604020202020204" pitchFamily="34" charset="0"/>
                <a:cs typeface="Arial" panose="020B0604020202020204" pitchFamily="34" charset="0"/>
              </a:rPr>
              <a:t>DESENVOLVIMENTO</a:t>
            </a:r>
          </a:p>
          <a:p>
            <a:pPr algn="just"/>
            <a:r>
              <a:rPr lang="pt-BR" sz="5400" dirty="0" err="1">
                <a:latin typeface="Arial" panose="020B0604020202020204" pitchFamily="34" charset="0"/>
                <a:cs typeface="Arial" panose="020B0604020202020204" pitchFamily="34" charset="0"/>
              </a:rPr>
              <a:t>Xxxxxxxxxxxxxx</a:t>
            </a:r>
            <a:endParaRPr lang="pt-BR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2F336AB-CA7B-47A0-BD65-81BB915E737D}"/>
              </a:ext>
            </a:extLst>
          </p:cNvPr>
          <p:cNvSpPr txBox="1"/>
          <p:nvPr/>
        </p:nvSpPr>
        <p:spPr>
          <a:xfrm>
            <a:off x="688927" y="19138782"/>
            <a:ext cx="14732746" cy="18466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sz="6000" b="1" dirty="0">
                <a:latin typeface="Arial"/>
                <a:cs typeface="Arial"/>
              </a:rPr>
              <a:t>INTRODUÇÃO</a:t>
            </a:r>
            <a:endParaRPr lang="pt-BR"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5400" dirty="0" err="1">
                <a:latin typeface="Arial" panose="020B0604020202020204" pitchFamily="34" charset="0"/>
                <a:cs typeface="Arial" panose="020B0604020202020204" pitchFamily="34" charset="0"/>
              </a:rPr>
              <a:t>Xxxxxxxxxxxxxxxx</a:t>
            </a:r>
            <a:r>
              <a:rPr lang="pt-BR" sz="5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B98D8C8E-8155-46B3-A502-C3F48693CD12}"/>
              </a:ext>
            </a:extLst>
          </p:cNvPr>
          <p:cNvSpPr txBox="1"/>
          <p:nvPr/>
        </p:nvSpPr>
        <p:spPr>
          <a:xfrm>
            <a:off x="17231293" y="26041275"/>
            <a:ext cx="14176604" cy="18466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pt-BR" sz="6000" b="1" dirty="0">
                <a:latin typeface="Arial" panose="020B0604020202020204" pitchFamily="34" charset="0"/>
                <a:cs typeface="Arial" panose="020B0604020202020204" pitchFamily="34" charset="0"/>
              </a:rPr>
              <a:t>CONCLUSÃO</a:t>
            </a:r>
          </a:p>
          <a:p>
            <a:pPr algn="just"/>
            <a:r>
              <a:rPr lang="pt-BR" sz="5400" dirty="0" err="1">
                <a:latin typeface="Arial" panose="020B0604020202020204" pitchFamily="34" charset="0"/>
                <a:cs typeface="Arial" panose="020B0604020202020204" pitchFamily="34" charset="0"/>
              </a:rPr>
              <a:t>Xxxxxxxxxxxx</a:t>
            </a:r>
            <a:r>
              <a:rPr lang="pt-BR" sz="5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52B46920-F2AC-4364-B173-5FC5AFA7227A}"/>
              </a:ext>
            </a:extLst>
          </p:cNvPr>
          <p:cNvSpPr txBox="1"/>
          <p:nvPr/>
        </p:nvSpPr>
        <p:spPr>
          <a:xfrm>
            <a:off x="17326445" y="32990986"/>
            <a:ext cx="1417660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dirty="0">
                <a:latin typeface="Arial" panose="020B0604020202020204" pitchFamily="34" charset="0"/>
                <a:cs typeface="Arial" panose="020B0604020202020204" pitchFamily="34" charset="0"/>
              </a:rPr>
              <a:t>PRINCIPAIS REFERÊNCIAS</a:t>
            </a:r>
          </a:p>
          <a:p>
            <a:pPr algn="just"/>
            <a:r>
              <a:rPr lang="pt-BR" sz="54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https://demos.jquerymobile.com/1.4.5/</a:t>
            </a:r>
            <a:endParaRPr lang="pt-BR" sz="54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54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https://www.gennera.com.br/blog/comunicacao-escolar-por-que-sua-instituicao-precisa-de-um-aplicativo/</a:t>
            </a:r>
            <a:endParaRPr lang="pt-BR" sz="54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54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https://www.hostinger.com</a:t>
            </a:r>
            <a:endParaRPr lang="pt-BR" sz="54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5400" dirty="0">
                <a:solidFill>
                  <a:schemeClr val="accent5"/>
                </a:solidFill>
                <a:latin typeface="Arial"/>
                <a:cs typeface="Arial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https://www.php.net/manual/pt_BR/</a:t>
            </a:r>
            <a:endParaRPr lang="pt-BR" sz="5400" dirty="0">
              <a:latin typeface="Arial"/>
              <a:cs typeface="Arial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DA5E345-6A3F-402E-926E-A382B9103F2E}"/>
              </a:ext>
            </a:extLst>
          </p:cNvPr>
          <p:cNvSpPr/>
          <p:nvPr/>
        </p:nvSpPr>
        <p:spPr>
          <a:xfrm>
            <a:off x="9111343" y="501445"/>
            <a:ext cx="22525738" cy="4484468"/>
          </a:xfrm>
          <a:prstGeom prst="rect">
            <a:avLst/>
          </a:prstGeom>
          <a:solidFill>
            <a:srgbClr val="002060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0" b="1" dirty="0">
                <a:latin typeface="Arial" panose="020B0604020202020204" pitchFamily="34" charset="0"/>
                <a:cs typeface="Arial" panose="020B0604020202020204" pitchFamily="34" charset="0"/>
              </a:rPr>
              <a:t>Técnico em Informática para Internet - NOVOTEC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F886DA3-F865-4E6D-9B19-1A067D29A1E1}"/>
              </a:ext>
            </a:extLst>
          </p:cNvPr>
          <p:cNvSpPr txBox="1"/>
          <p:nvPr/>
        </p:nvSpPr>
        <p:spPr>
          <a:xfrm>
            <a:off x="342902" y="5216795"/>
            <a:ext cx="8768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CD E.E. DR. “ÁLVARO GUIÃO”</a:t>
            </a:r>
          </a:p>
        </p:txBody>
      </p:sp>
      <p:pic>
        <p:nvPicPr>
          <p:cNvPr id="7" name="Imagem 6" descr="Padrão do plano de fundo&#10;&#10;Descrição gerada automaticamente">
            <a:extLst>
              <a:ext uri="{FF2B5EF4-FFF2-40B4-BE49-F238E27FC236}">
                <a16:creationId xmlns:a16="http://schemas.microsoft.com/office/drawing/2014/main" id="{E2143F11-0F39-4F21-A3A6-547021E5F5E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029" y="27278245"/>
            <a:ext cx="5533700" cy="2772507"/>
          </a:xfrm>
          <a:prstGeom prst="rect">
            <a:avLst/>
          </a:prstGeom>
        </p:spPr>
      </p:pic>
      <p:pic>
        <p:nvPicPr>
          <p:cNvPr id="11" name="Imagem 10" descr="Uma imagem contendo texto, desenho, comida&#10;&#10;Descrição gerada automaticamente">
            <a:extLst>
              <a:ext uri="{FF2B5EF4-FFF2-40B4-BE49-F238E27FC236}">
                <a16:creationId xmlns:a16="http://schemas.microsoft.com/office/drawing/2014/main" id="{0F501451-13DA-4816-A3AE-62F678EFEB7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729" y="30109807"/>
            <a:ext cx="6141963" cy="343339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163F82D-4267-441F-A58D-556EAB2680C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1" y="38992629"/>
            <a:ext cx="32399289" cy="4265479"/>
          </a:xfrm>
          <a:prstGeom prst="rect">
            <a:avLst/>
          </a:prstGeom>
        </p:spPr>
      </p:pic>
      <p:pic>
        <p:nvPicPr>
          <p:cNvPr id="28" name="Imagem 27" descr="Logotipo&#10;&#10;Descrição gerada automaticamente">
            <a:extLst>
              <a:ext uri="{FF2B5EF4-FFF2-40B4-BE49-F238E27FC236}">
                <a16:creationId xmlns:a16="http://schemas.microsoft.com/office/drawing/2014/main" id="{0818D2B1-91D4-431A-ABE9-9C9F26F7EFD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1293" y="39719882"/>
            <a:ext cx="14405788" cy="297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373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320F025E2C3B248AB5EC7F171D7DBB7" ma:contentTypeVersion="0" ma:contentTypeDescription="Crie um novo documento." ma:contentTypeScope="" ma:versionID="84ad650b37f203cb0c4a011b28d6033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78f746c3a1c47dbaea02d3be93aa98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6C987DA-7B54-4B07-8290-76BF36EE0E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BC7E0C2-BE97-42D8-BA81-F53E12B5F4FB}">
  <ds:schemaRefs>
    <ds:schemaRef ds:uri="http://purl.org/dc/dcmitype/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8A4E9EA0-A4C4-4EA8-9AD0-99130542AAD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1629</TotalTime>
  <Words>165</Words>
  <Application>Microsoft Office PowerPoint</Application>
  <PresentationFormat>Personalizar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Etec</dc:creator>
  <cp:lastModifiedBy>JEFERSON MEDEIROS JUNIOR</cp:lastModifiedBy>
  <cp:revision>79</cp:revision>
  <dcterms:created xsi:type="dcterms:W3CDTF">2015-06-08T20:16:45Z</dcterms:created>
  <dcterms:modified xsi:type="dcterms:W3CDTF">2024-07-29T13:00:20Z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0x0101001320F025E2C3B248AB5EC7F171D7DBB7</vt:lpwstr>
  </property>
</Properties>
</file>