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9E4EC1-A09C-48C3-9C1B-C7C2A8770D9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3BFF364-40B7-4931-AF7D-8EC71C0BE3EC}">
      <dgm:prSet phldrT="[Text]"/>
      <dgm:spPr/>
      <dgm:t>
        <a:bodyPr/>
        <a:lstStyle/>
        <a:p>
          <a:r>
            <a:rPr lang="en-IN" dirty="0"/>
            <a:t>Read the data</a:t>
          </a:r>
        </a:p>
      </dgm:t>
    </dgm:pt>
    <dgm:pt modelId="{353D3E9C-C720-46F6-B332-889F1491CD78}" type="parTrans" cxnId="{E80BA0CC-BE21-4BCC-AF25-415B49AEC173}">
      <dgm:prSet/>
      <dgm:spPr/>
      <dgm:t>
        <a:bodyPr/>
        <a:lstStyle/>
        <a:p>
          <a:endParaRPr lang="en-IN"/>
        </a:p>
      </dgm:t>
    </dgm:pt>
    <dgm:pt modelId="{24358C57-BCCF-48DA-8855-1F6CCC65B74B}" type="sibTrans" cxnId="{E80BA0CC-BE21-4BCC-AF25-415B49AEC173}">
      <dgm:prSet/>
      <dgm:spPr/>
      <dgm:t>
        <a:bodyPr/>
        <a:lstStyle/>
        <a:p>
          <a:endParaRPr lang="en-IN"/>
        </a:p>
      </dgm:t>
    </dgm:pt>
    <dgm:pt modelId="{D861C0F5-D4E9-42C1-9A57-41A65D8C920C}">
      <dgm:prSet phldrT="[Text]"/>
      <dgm:spPr/>
      <dgm:t>
        <a:bodyPr/>
        <a:lstStyle/>
        <a:p>
          <a:r>
            <a:rPr lang="en-IN" dirty="0"/>
            <a:t>Sort the data</a:t>
          </a:r>
        </a:p>
      </dgm:t>
    </dgm:pt>
    <dgm:pt modelId="{17EBD2C3-FA25-46FF-BB39-F92BAE40E03A}" type="parTrans" cxnId="{EB3ED7D7-3581-4FE2-86B9-E533F615634B}">
      <dgm:prSet/>
      <dgm:spPr/>
      <dgm:t>
        <a:bodyPr/>
        <a:lstStyle/>
        <a:p>
          <a:endParaRPr lang="en-IN"/>
        </a:p>
      </dgm:t>
    </dgm:pt>
    <dgm:pt modelId="{113ED191-1EB0-44F7-8D3F-F00912B4F576}" type="sibTrans" cxnId="{EB3ED7D7-3581-4FE2-86B9-E533F615634B}">
      <dgm:prSet/>
      <dgm:spPr/>
      <dgm:t>
        <a:bodyPr/>
        <a:lstStyle/>
        <a:p>
          <a:endParaRPr lang="en-IN"/>
        </a:p>
      </dgm:t>
    </dgm:pt>
    <dgm:pt modelId="{2FEECC8B-7FE0-45E9-BD9A-A66D8DAC70F8}">
      <dgm:prSet phldrT="[Text]"/>
      <dgm:spPr/>
      <dgm:t>
        <a:bodyPr/>
        <a:lstStyle/>
        <a:p>
          <a:r>
            <a:rPr lang="en-IN" dirty="0"/>
            <a:t>Join the data</a:t>
          </a:r>
        </a:p>
      </dgm:t>
    </dgm:pt>
    <dgm:pt modelId="{61080349-6CDE-4CFC-818D-45EFDE3CE30C}" type="parTrans" cxnId="{1317ACEC-02B1-47AE-A3D0-1D6664B74594}">
      <dgm:prSet/>
      <dgm:spPr/>
      <dgm:t>
        <a:bodyPr/>
        <a:lstStyle/>
        <a:p>
          <a:endParaRPr lang="en-IN"/>
        </a:p>
      </dgm:t>
    </dgm:pt>
    <dgm:pt modelId="{32A5198C-E7C6-48EC-802E-671A0C0E7053}" type="sibTrans" cxnId="{1317ACEC-02B1-47AE-A3D0-1D6664B74594}">
      <dgm:prSet/>
      <dgm:spPr/>
      <dgm:t>
        <a:bodyPr/>
        <a:lstStyle/>
        <a:p>
          <a:endParaRPr lang="en-IN"/>
        </a:p>
      </dgm:t>
    </dgm:pt>
    <dgm:pt modelId="{AC0209FD-E229-4F97-9FEA-9DA08B1DFA5E}" type="pres">
      <dgm:prSet presAssocID="{1E9E4EC1-A09C-48C3-9C1B-C7C2A8770D97}" presName="Name0" presStyleCnt="0">
        <dgm:presLayoutVars>
          <dgm:dir/>
          <dgm:resizeHandles val="exact"/>
        </dgm:presLayoutVars>
      </dgm:prSet>
      <dgm:spPr/>
    </dgm:pt>
    <dgm:pt modelId="{53684319-93ED-407C-94ED-7353F60AF681}" type="pres">
      <dgm:prSet presAssocID="{83BFF364-40B7-4931-AF7D-8EC71C0BE3EC}" presName="node" presStyleLbl="node1" presStyleIdx="0" presStyleCnt="3">
        <dgm:presLayoutVars>
          <dgm:bulletEnabled val="1"/>
        </dgm:presLayoutVars>
      </dgm:prSet>
      <dgm:spPr/>
    </dgm:pt>
    <dgm:pt modelId="{4863C7ED-92D1-49C3-BFC0-072DFBC30B90}" type="pres">
      <dgm:prSet presAssocID="{24358C57-BCCF-48DA-8855-1F6CCC65B74B}" presName="sibTrans" presStyleLbl="sibTrans2D1" presStyleIdx="0" presStyleCnt="2"/>
      <dgm:spPr/>
    </dgm:pt>
    <dgm:pt modelId="{57103D1F-0CA1-43C3-B10A-7413E582E77E}" type="pres">
      <dgm:prSet presAssocID="{24358C57-BCCF-48DA-8855-1F6CCC65B74B}" presName="connectorText" presStyleLbl="sibTrans2D1" presStyleIdx="0" presStyleCnt="2"/>
      <dgm:spPr/>
    </dgm:pt>
    <dgm:pt modelId="{47F75B87-B5BA-4650-BE58-2B2C30FB22B8}" type="pres">
      <dgm:prSet presAssocID="{D861C0F5-D4E9-42C1-9A57-41A65D8C920C}" presName="node" presStyleLbl="node1" presStyleIdx="1" presStyleCnt="3">
        <dgm:presLayoutVars>
          <dgm:bulletEnabled val="1"/>
        </dgm:presLayoutVars>
      </dgm:prSet>
      <dgm:spPr/>
    </dgm:pt>
    <dgm:pt modelId="{C13373BF-E473-4EE1-AA59-937D0D530592}" type="pres">
      <dgm:prSet presAssocID="{113ED191-1EB0-44F7-8D3F-F00912B4F576}" presName="sibTrans" presStyleLbl="sibTrans2D1" presStyleIdx="1" presStyleCnt="2"/>
      <dgm:spPr/>
    </dgm:pt>
    <dgm:pt modelId="{1A0ECC52-413F-4F09-A548-5E383292FD8F}" type="pres">
      <dgm:prSet presAssocID="{113ED191-1EB0-44F7-8D3F-F00912B4F576}" presName="connectorText" presStyleLbl="sibTrans2D1" presStyleIdx="1" presStyleCnt="2"/>
      <dgm:spPr/>
    </dgm:pt>
    <dgm:pt modelId="{88D07698-D572-4D81-A896-D483AED4993A}" type="pres">
      <dgm:prSet presAssocID="{2FEECC8B-7FE0-45E9-BD9A-A66D8DAC70F8}" presName="node" presStyleLbl="node1" presStyleIdx="2" presStyleCnt="3">
        <dgm:presLayoutVars>
          <dgm:bulletEnabled val="1"/>
        </dgm:presLayoutVars>
      </dgm:prSet>
      <dgm:spPr/>
    </dgm:pt>
  </dgm:ptLst>
  <dgm:cxnLst>
    <dgm:cxn modelId="{C171D817-8905-4918-BD95-4F8AB7FE6EA2}" type="presOf" srcId="{24358C57-BCCF-48DA-8855-1F6CCC65B74B}" destId="{4863C7ED-92D1-49C3-BFC0-072DFBC30B90}" srcOrd="0" destOrd="0" presId="urn:microsoft.com/office/officeart/2005/8/layout/process1"/>
    <dgm:cxn modelId="{D93E8B67-DEED-4187-BFA3-B52FAB1F5EFB}" type="presOf" srcId="{D861C0F5-D4E9-42C1-9A57-41A65D8C920C}" destId="{47F75B87-B5BA-4650-BE58-2B2C30FB22B8}" srcOrd="0" destOrd="0" presId="urn:microsoft.com/office/officeart/2005/8/layout/process1"/>
    <dgm:cxn modelId="{BB4F6593-9BC5-4D3A-AF5D-E5D50A1D43DD}" type="presOf" srcId="{2FEECC8B-7FE0-45E9-BD9A-A66D8DAC70F8}" destId="{88D07698-D572-4D81-A896-D483AED4993A}" srcOrd="0" destOrd="0" presId="urn:microsoft.com/office/officeart/2005/8/layout/process1"/>
    <dgm:cxn modelId="{235AFEAF-08B4-4C57-9DE3-F23F87E78DC0}" type="presOf" srcId="{113ED191-1EB0-44F7-8D3F-F00912B4F576}" destId="{C13373BF-E473-4EE1-AA59-937D0D530592}" srcOrd="0" destOrd="0" presId="urn:microsoft.com/office/officeart/2005/8/layout/process1"/>
    <dgm:cxn modelId="{DA4A39B1-960D-424D-895E-E3BD55CC973D}" type="presOf" srcId="{83BFF364-40B7-4931-AF7D-8EC71C0BE3EC}" destId="{53684319-93ED-407C-94ED-7353F60AF681}" srcOrd="0" destOrd="0" presId="urn:microsoft.com/office/officeart/2005/8/layout/process1"/>
    <dgm:cxn modelId="{99B39BC0-6E3F-4FDA-8CAC-0DE3F012AAF0}" type="presOf" srcId="{113ED191-1EB0-44F7-8D3F-F00912B4F576}" destId="{1A0ECC52-413F-4F09-A548-5E383292FD8F}" srcOrd="1" destOrd="0" presId="urn:microsoft.com/office/officeart/2005/8/layout/process1"/>
    <dgm:cxn modelId="{9C67A9CB-E4C7-41B0-9EC8-6EE0673DE5C8}" type="presOf" srcId="{1E9E4EC1-A09C-48C3-9C1B-C7C2A8770D97}" destId="{AC0209FD-E229-4F97-9FEA-9DA08B1DFA5E}" srcOrd="0" destOrd="0" presId="urn:microsoft.com/office/officeart/2005/8/layout/process1"/>
    <dgm:cxn modelId="{E80BA0CC-BE21-4BCC-AF25-415B49AEC173}" srcId="{1E9E4EC1-A09C-48C3-9C1B-C7C2A8770D97}" destId="{83BFF364-40B7-4931-AF7D-8EC71C0BE3EC}" srcOrd="0" destOrd="0" parTransId="{353D3E9C-C720-46F6-B332-889F1491CD78}" sibTransId="{24358C57-BCCF-48DA-8855-1F6CCC65B74B}"/>
    <dgm:cxn modelId="{EB3ED7D7-3581-4FE2-86B9-E533F615634B}" srcId="{1E9E4EC1-A09C-48C3-9C1B-C7C2A8770D97}" destId="{D861C0F5-D4E9-42C1-9A57-41A65D8C920C}" srcOrd="1" destOrd="0" parTransId="{17EBD2C3-FA25-46FF-BB39-F92BAE40E03A}" sibTransId="{113ED191-1EB0-44F7-8D3F-F00912B4F576}"/>
    <dgm:cxn modelId="{55E7F7DD-7CFB-4C0D-B267-7EE99AF2F9BD}" type="presOf" srcId="{24358C57-BCCF-48DA-8855-1F6CCC65B74B}" destId="{57103D1F-0CA1-43C3-B10A-7413E582E77E}" srcOrd="1" destOrd="0" presId="urn:microsoft.com/office/officeart/2005/8/layout/process1"/>
    <dgm:cxn modelId="{1317ACEC-02B1-47AE-A3D0-1D6664B74594}" srcId="{1E9E4EC1-A09C-48C3-9C1B-C7C2A8770D97}" destId="{2FEECC8B-7FE0-45E9-BD9A-A66D8DAC70F8}" srcOrd="2" destOrd="0" parTransId="{61080349-6CDE-4CFC-818D-45EFDE3CE30C}" sibTransId="{32A5198C-E7C6-48EC-802E-671A0C0E7053}"/>
    <dgm:cxn modelId="{E3870456-176F-4DF5-8118-4C5F9805640E}" type="presParOf" srcId="{AC0209FD-E229-4F97-9FEA-9DA08B1DFA5E}" destId="{53684319-93ED-407C-94ED-7353F60AF681}" srcOrd="0" destOrd="0" presId="urn:microsoft.com/office/officeart/2005/8/layout/process1"/>
    <dgm:cxn modelId="{3C0EAE27-DDBB-44DA-B734-BF3BBE51B9A2}" type="presParOf" srcId="{AC0209FD-E229-4F97-9FEA-9DA08B1DFA5E}" destId="{4863C7ED-92D1-49C3-BFC0-072DFBC30B90}" srcOrd="1" destOrd="0" presId="urn:microsoft.com/office/officeart/2005/8/layout/process1"/>
    <dgm:cxn modelId="{0E6D43B2-DB8E-4B70-95E1-DDB54D998000}" type="presParOf" srcId="{4863C7ED-92D1-49C3-BFC0-072DFBC30B90}" destId="{57103D1F-0CA1-43C3-B10A-7413E582E77E}" srcOrd="0" destOrd="0" presId="urn:microsoft.com/office/officeart/2005/8/layout/process1"/>
    <dgm:cxn modelId="{36738B59-101D-47BE-AB38-40D65C9B6BBB}" type="presParOf" srcId="{AC0209FD-E229-4F97-9FEA-9DA08B1DFA5E}" destId="{47F75B87-B5BA-4650-BE58-2B2C30FB22B8}" srcOrd="2" destOrd="0" presId="urn:microsoft.com/office/officeart/2005/8/layout/process1"/>
    <dgm:cxn modelId="{03EFE971-E0E9-4C18-9F76-51EB65550EF9}" type="presParOf" srcId="{AC0209FD-E229-4F97-9FEA-9DA08B1DFA5E}" destId="{C13373BF-E473-4EE1-AA59-937D0D530592}" srcOrd="3" destOrd="0" presId="urn:microsoft.com/office/officeart/2005/8/layout/process1"/>
    <dgm:cxn modelId="{169DC86A-9456-4CA1-B9DC-D0EE3B3C0056}" type="presParOf" srcId="{C13373BF-E473-4EE1-AA59-937D0D530592}" destId="{1A0ECC52-413F-4F09-A548-5E383292FD8F}" srcOrd="0" destOrd="0" presId="urn:microsoft.com/office/officeart/2005/8/layout/process1"/>
    <dgm:cxn modelId="{F77B9412-E9AD-4A53-99B6-00AE8D7AFAA1}" type="presParOf" srcId="{AC0209FD-E229-4F97-9FEA-9DA08B1DFA5E}" destId="{88D07698-D572-4D81-A896-D483AED4993A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684319-93ED-407C-94ED-7353F60AF681}">
      <dsp:nvSpPr>
        <dsp:cNvPr id="0" name=""/>
        <dsp:cNvSpPr/>
      </dsp:nvSpPr>
      <dsp:spPr>
        <a:xfrm>
          <a:off x="7143" y="2068777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 dirty="0"/>
            <a:t>Read the data</a:t>
          </a:r>
        </a:p>
      </dsp:txBody>
      <dsp:txXfrm>
        <a:off x="44665" y="2106299"/>
        <a:ext cx="2060143" cy="1206068"/>
      </dsp:txXfrm>
    </dsp:sp>
    <dsp:sp modelId="{4863C7ED-92D1-49C3-BFC0-072DFBC30B90}">
      <dsp:nvSpPr>
        <dsp:cNvPr id="0" name=""/>
        <dsp:cNvSpPr/>
      </dsp:nvSpPr>
      <dsp:spPr>
        <a:xfrm>
          <a:off x="2355850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200" kern="1200"/>
        </a:p>
      </dsp:txBody>
      <dsp:txXfrm>
        <a:off x="2355850" y="2550475"/>
        <a:ext cx="316861" cy="317716"/>
      </dsp:txXfrm>
    </dsp:sp>
    <dsp:sp modelId="{47F75B87-B5BA-4650-BE58-2B2C30FB22B8}">
      <dsp:nvSpPr>
        <dsp:cNvPr id="0" name=""/>
        <dsp:cNvSpPr/>
      </dsp:nvSpPr>
      <dsp:spPr>
        <a:xfrm>
          <a:off x="2996406" y="2068777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 dirty="0"/>
            <a:t>Sort the data</a:t>
          </a:r>
        </a:p>
      </dsp:txBody>
      <dsp:txXfrm>
        <a:off x="3033928" y="2106299"/>
        <a:ext cx="2060143" cy="1206068"/>
      </dsp:txXfrm>
    </dsp:sp>
    <dsp:sp modelId="{C13373BF-E473-4EE1-AA59-937D0D530592}">
      <dsp:nvSpPr>
        <dsp:cNvPr id="0" name=""/>
        <dsp:cNvSpPr/>
      </dsp:nvSpPr>
      <dsp:spPr>
        <a:xfrm>
          <a:off x="5345112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200" kern="1200"/>
        </a:p>
      </dsp:txBody>
      <dsp:txXfrm>
        <a:off x="5345112" y="2550475"/>
        <a:ext cx="316861" cy="317716"/>
      </dsp:txXfrm>
    </dsp:sp>
    <dsp:sp modelId="{88D07698-D572-4D81-A896-D483AED4993A}">
      <dsp:nvSpPr>
        <dsp:cNvPr id="0" name=""/>
        <dsp:cNvSpPr/>
      </dsp:nvSpPr>
      <dsp:spPr>
        <a:xfrm>
          <a:off x="5985668" y="2068777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 dirty="0"/>
            <a:t>Join the data</a:t>
          </a:r>
        </a:p>
      </dsp:txBody>
      <dsp:txXfrm>
        <a:off x="6023190" y="2106299"/>
        <a:ext cx="2060143" cy="1206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90987-D92D-FC1E-062D-093D61713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9A82B2-A0C1-B2C1-E4DA-DA0FDB0C4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19B6C-0064-DBA2-BA61-3CF66AF22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4927-BFE4-4A66-8796-89973EC6F217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B28BF-6405-AE9B-05F2-16EC68F8B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7DF7B-30FD-6FFE-1BE7-FE2CC3D05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D8242-6C22-4286-BB04-8088B2383A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075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3DF37-EE52-1C48-D3E3-81EA6066D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5D6A5E-2B04-91B8-B1E0-F11900A40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84E64-6BB7-8E1E-AE81-B1ADA2D6C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4927-BFE4-4A66-8796-89973EC6F217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DDE34-C244-39D0-101F-6CB875F69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88CC4-79FA-3DA0-EF03-B65D4CFEA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D8242-6C22-4286-BB04-8088B2383A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550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34C46A-4B02-61D4-3F99-9DD81FA31D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E457A4-4109-FB2A-CD4E-16B20CD44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03ABE-487B-4A17-9EED-46B992DF5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4927-BFE4-4A66-8796-89973EC6F217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F87C9-83E6-28ED-F782-A3F70111A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CE622-887D-648C-72B9-991B195DC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D8242-6C22-4286-BB04-8088B2383A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38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F0D56-7D22-3F70-7ED7-CB0AC43CC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C7BA3-04CC-F11D-368F-1C2BFF029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50A7B-8EF9-950E-362D-9782BD090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4927-BFE4-4A66-8796-89973EC6F217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74A10-5B29-E8C3-4461-B3148EF1C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9B458-0F64-1D89-761E-A3EFC25A6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D8242-6C22-4286-BB04-8088B2383A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919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7BD15-0050-78AA-DE08-795106B3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7A81A-C33D-B192-68B8-9BA0F7CEA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65F30-A404-D393-8457-EA99A263C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4927-BFE4-4A66-8796-89973EC6F217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1F197-A4F0-E05B-699C-978EEE98E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D36F4-F46A-67A1-21FE-4BC6BCD32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D8242-6C22-4286-BB04-8088B2383A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6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8E4FA-F6F0-1EAB-30A3-7C3B4A651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3D406-DA8B-4201-614C-BC6C571D4B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85216D-66D3-B576-C7A9-54719DF7B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E4A30-8334-0DB4-D477-74D314099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4927-BFE4-4A66-8796-89973EC6F217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7DC7C-8CF8-8427-1283-3384C222F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430E4-7D4F-746E-84AD-462C1EAF9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D8242-6C22-4286-BB04-8088B2383A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616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7B936-B9F2-9A48-0AAA-D1E7C770A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8E553-D745-6D2F-4DB1-70BE2072A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DAF227-1FA5-0CA2-8D40-3189D9165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798DD0-E22F-88DC-25FC-4707CEE137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F4385C-E591-A12A-41B1-00C6BEA6DD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ADB622-5111-02E7-761B-FED0CA74E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4927-BFE4-4A66-8796-89973EC6F217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3F1A48-D8D3-02FB-F72E-F5344AC8C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A2540E-CBFC-D0A3-52BF-7B290B8F6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D8242-6C22-4286-BB04-8088B2383A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961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AE9F2-F124-CFDB-A2FB-170AFE1B2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B1B67D-FFB7-8D05-C518-E829121F0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4927-BFE4-4A66-8796-89973EC6F217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A57349-3759-5E1B-469C-5C03CB5EC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5EE25B-0417-23AB-E624-F28C31F06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D8242-6C22-4286-BB04-8088B2383A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305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8C3AF0-8097-5F0E-BB91-E86657302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4927-BFE4-4A66-8796-89973EC6F217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E31D4-9819-1506-A3AB-E35A27BE5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637580-7016-E6BC-4FE8-797F11EC8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D8242-6C22-4286-BB04-8088B2383A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552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F96B9-58A5-BF39-9461-E81E9D836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27047-687F-1AB0-78BA-0B59F6877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21A70E-A455-9AB8-3C80-4712D9C28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168789-B1AD-F83F-38C6-06DED892A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4927-BFE4-4A66-8796-89973EC6F217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2A534-C050-B4CA-A72D-3A18210F9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48DD4-24E6-56DD-C66C-B51DEE004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D8242-6C22-4286-BB04-8088B2383A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97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EBAA8-69FE-1532-D3C1-6E372833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6131A8-F1D8-1547-58E1-F30345F794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EB3A00-3986-55AD-F5B8-B6E0F3F9A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AE43D-72BB-6CC4-8EE2-C98C5CC7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A4927-BFE4-4A66-8796-89973EC6F217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62FDCA-7B11-7D61-A88A-A8C1BA92F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F67071-F39D-00F1-91A9-1B275665E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D8242-6C22-4286-BB04-8088B2383A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282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71576B-BD4F-31AF-84B6-945270EE8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A6868-ACC8-1A61-B88E-31FDE3808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F2476-C126-A6A0-FD54-F46075239C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4A4927-BFE4-4A66-8796-89973EC6F217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8794A-796E-062B-708B-2350469D7C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D4C04-3E56-3EBF-79A8-0802103D8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6D8242-6C22-4286-BB04-8088B2383A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291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7AB55-9625-4132-F06D-884A70FDFC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7B7E36-2518-2F50-3836-C965635AE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090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8CA7F24-C225-744F-3248-CC4824A951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188744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0B510A95-0F87-5843-7BD5-6866AD33F724}"/>
              </a:ext>
            </a:extLst>
          </p:cNvPr>
          <p:cNvSpPr/>
          <p:nvPr/>
        </p:nvSpPr>
        <p:spPr>
          <a:xfrm>
            <a:off x="841375" y="4648200"/>
            <a:ext cx="1733550" cy="7810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Using </a:t>
            </a:r>
            <a:r>
              <a:rPr lang="en-IN" dirty="0" err="1"/>
              <a:t>Readfile</a:t>
            </a:r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AC7731F-5AB9-CAE5-CC79-957648EE8482}"/>
              </a:ext>
            </a:extLst>
          </p:cNvPr>
          <p:cNvSpPr/>
          <p:nvPr/>
        </p:nvSpPr>
        <p:spPr>
          <a:xfrm>
            <a:off x="4114800" y="5514975"/>
            <a:ext cx="1733550" cy="7810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Using Quicksort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D3AEE37-6CB2-09EF-A24A-69FE37085025}"/>
              </a:ext>
            </a:extLst>
          </p:cNvPr>
          <p:cNvSpPr/>
          <p:nvPr/>
        </p:nvSpPr>
        <p:spPr>
          <a:xfrm>
            <a:off x="6096000" y="5514975"/>
            <a:ext cx="1733550" cy="7810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Using merge/heapsort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A0A8E92-F9DF-5370-C7F3-E4B9FCE92FBE}"/>
              </a:ext>
            </a:extLst>
          </p:cNvPr>
          <p:cNvSpPr/>
          <p:nvPr/>
        </p:nvSpPr>
        <p:spPr>
          <a:xfrm>
            <a:off x="7623175" y="4733925"/>
            <a:ext cx="1733550" cy="7810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F7F9016-3938-9471-F96A-46A8989B166F}"/>
              </a:ext>
            </a:extLst>
          </p:cNvPr>
          <p:cNvSpPr/>
          <p:nvPr/>
        </p:nvSpPr>
        <p:spPr>
          <a:xfrm>
            <a:off x="9877422" y="4723606"/>
            <a:ext cx="1733550" cy="7810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323DA21-246B-BD41-0A8F-0A9321768E28}"/>
              </a:ext>
            </a:extLst>
          </p:cNvPr>
          <p:cNvSpPr/>
          <p:nvPr/>
        </p:nvSpPr>
        <p:spPr>
          <a:xfrm>
            <a:off x="2835275" y="4648200"/>
            <a:ext cx="1733550" cy="7810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Using Pandas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3749FB3-E834-3EBB-7AD4-6BA77FF0AEFE}"/>
              </a:ext>
            </a:extLst>
          </p:cNvPr>
          <p:cNvGrpSpPr/>
          <p:nvPr/>
        </p:nvGrpSpPr>
        <p:grpSpPr>
          <a:xfrm>
            <a:off x="1708150" y="4067175"/>
            <a:ext cx="1993900" cy="581025"/>
            <a:chOff x="1708150" y="4067175"/>
            <a:chExt cx="1993900" cy="581025"/>
          </a:xfrm>
        </p:grpSpPr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34E05FAF-A7B0-FDDB-8488-5B9D29FF74DE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>
              <a:off x="2898776" y="4360862"/>
              <a:ext cx="803274" cy="28733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404A39DA-D460-4360-C145-349415858ED2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 rot="10800000" flipV="1">
              <a:off x="1708150" y="4360862"/>
              <a:ext cx="1263650" cy="28733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E4543D3-BF6C-2847-1687-0023A4C8A8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8775" y="4067175"/>
              <a:ext cx="0" cy="2936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66A15AB-CA97-7D00-D211-99D95ADBFC2F}"/>
              </a:ext>
            </a:extLst>
          </p:cNvPr>
          <p:cNvGrpSpPr/>
          <p:nvPr/>
        </p:nvGrpSpPr>
        <p:grpSpPr>
          <a:xfrm>
            <a:off x="4926012" y="4008667"/>
            <a:ext cx="2176455" cy="1506308"/>
            <a:chOff x="1708150" y="4038233"/>
            <a:chExt cx="1993900" cy="609967"/>
          </a:xfrm>
        </p:grpSpPr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F103B42C-288C-6178-2CBF-D7C882CF1806}"/>
                </a:ext>
              </a:extLst>
            </p:cNvPr>
            <p:cNvCxnSpPr>
              <a:cxnSpLocks/>
            </p:cNvCxnSpPr>
            <p:nvPr/>
          </p:nvCxnSpPr>
          <p:spPr>
            <a:xfrm>
              <a:off x="2898776" y="4360862"/>
              <a:ext cx="803274" cy="28733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334BFEB4-B429-DF06-4363-A2EB20F7F7B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708150" y="4360862"/>
              <a:ext cx="1263650" cy="28733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5829146-F7B1-B740-ADBC-E509422ED0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80003" y="4038233"/>
              <a:ext cx="0" cy="32262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047C0F3-8003-7AFD-6738-9D5BC51E23FE}"/>
              </a:ext>
            </a:extLst>
          </p:cNvPr>
          <p:cNvGrpSpPr/>
          <p:nvPr/>
        </p:nvGrpSpPr>
        <p:grpSpPr>
          <a:xfrm>
            <a:off x="8350248" y="4074428"/>
            <a:ext cx="2330439" cy="649180"/>
            <a:chOff x="1708150" y="4074980"/>
            <a:chExt cx="1993900" cy="573220"/>
          </a:xfrm>
        </p:grpSpPr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C7CF695D-1952-4F53-F905-88F1AB53FE0A}"/>
                </a:ext>
              </a:extLst>
            </p:cNvPr>
            <p:cNvCxnSpPr>
              <a:cxnSpLocks/>
            </p:cNvCxnSpPr>
            <p:nvPr/>
          </p:nvCxnSpPr>
          <p:spPr>
            <a:xfrm>
              <a:off x="2898776" y="4360862"/>
              <a:ext cx="803274" cy="28733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437CED41-4C79-FC6B-D2C3-035525C3E7A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708150" y="4360862"/>
              <a:ext cx="1263650" cy="28733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2C9A830-20F2-1BDD-061C-467FB88023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9282" y="4074980"/>
              <a:ext cx="0" cy="2936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6325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25CEDA-9DBA-5265-1AF7-340DCED88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154" y="1509444"/>
            <a:ext cx="5315692" cy="38391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AEA922-BF35-1134-B54C-7C37E5365C65}"/>
              </a:ext>
            </a:extLst>
          </p:cNvPr>
          <p:cNvSpPr txBox="1"/>
          <p:nvPr/>
        </p:nvSpPr>
        <p:spPr>
          <a:xfrm>
            <a:off x="3619500" y="5734050"/>
            <a:ext cx="4514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Reading using pandas is better as it is taking around 1 sec.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257DAC-A9AB-6E4A-E1A3-562FE3446CF3}"/>
              </a:ext>
            </a:extLst>
          </p:cNvPr>
          <p:cNvSpPr txBox="1"/>
          <p:nvPr/>
        </p:nvSpPr>
        <p:spPr>
          <a:xfrm>
            <a:off x="723900" y="638175"/>
            <a:ext cx="404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Reading the data::</a:t>
            </a:r>
          </a:p>
        </p:txBody>
      </p:sp>
    </p:spTree>
    <p:extLst>
      <p:ext uri="{BB962C8B-B14F-4D97-AF65-F5344CB8AC3E}">
        <p14:creationId xmlns:p14="http://schemas.microsoft.com/office/powerpoint/2010/main" val="4279483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659D50-148F-8389-3D02-E2C28DADA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975" y="1784780"/>
            <a:ext cx="7670600" cy="50732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829EE4-3520-D09B-A162-7ACFA55BB373}"/>
              </a:ext>
            </a:extLst>
          </p:cNvPr>
          <p:cNvSpPr txBox="1"/>
          <p:nvPr/>
        </p:nvSpPr>
        <p:spPr>
          <a:xfrm>
            <a:off x="4057650" y="457200"/>
            <a:ext cx="4514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Significant difference when the data point increases, each data is read 100 times for a single iteration and process is repeated 40 times</a:t>
            </a:r>
          </a:p>
        </p:txBody>
      </p:sp>
    </p:spTree>
    <p:extLst>
      <p:ext uri="{BB962C8B-B14F-4D97-AF65-F5344CB8AC3E}">
        <p14:creationId xmlns:p14="http://schemas.microsoft.com/office/powerpoint/2010/main" val="1218897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4AC42A-9730-1709-2981-A53307A66F15}"/>
              </a:ext>
            </a:extLst>
          </p:cNvPr>
          <p:cNvSpPr txBox="1"/>
          <p:nvPr/>
        </p:nvSpPr>
        <p:spPr>
          <a:xfrm>
            <a:off x="4057650" y="457200"/>
            <a:ext cx="4514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Pandas for sort: stable sort and heap sort are behaving in the same manner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88BFDD-C9C5-986F-6FEB-EF5AF261E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096" y="1704320"/>
            <a:ext cx="7039957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265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78420C-ABA5-877F-3445-EA3714DBF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837" y="1114102"/>
            <a:ext cx="6992326" cy="46297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13E35B-7E97-CE64-42CA-7FFE13A50427}"/>
              </a:ext>
            </a:extLst>
          </p:cNvPr>
          <p:cNvSpPr txBox="1"/>
          <p:nvPr/>
        </p:nvSpPr>
        <p:spPr>
          <a:xfrm>
            <a:off x="3324225" y="200025"/>
            <a:ext cx="498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Which one to consider? Both are like….. Same?</a:t>
            </a:r>
          </a:p>
        </p:txBody>
      </p:sp>
    </p:spTree>
    <p:extLst>
      <p:ext uri="{BB962C8B-B14F-4D97-AF65-F5344CB8AC3E}">
        <p14:creationId xmlns:p14="http://schemas.microsoft.com/office/powerpoint/2010/main" val="3987282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86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#AGGARWAL GITANSHA#</dc:creator>
  <cp:lastModifiedBy>#AGGARWAL GITANSHA#</cp:lastModifiedBy>
  <cp:revision>4</cp:revision>
  <dcterms:created xsi:type="dcterms:W3CDTF">2024-12-01T03:56:38Z</dcterms:created>
  <dcterms:modified xsi:type="dcterms:W3CDTF">2024-12-10T12:07:24Z</dcterms:modified>
</cp:coreProperties>
</file>