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38"/>
  </p:notesMasterIdLst>
  <p:sldIdLst>
    <p:sldId id="256" r:id="rId2"/>
    <p:sldId id="261" r:id="rId3"/>
    <p:sldId id="264" r:id="rId4"/>
    <p:sldId id="265" r:id="rId5"/>
    <p:sldId id="266" r:id="rId6"/>
    <p:sldId id="267" r:id="rId7"/>
    <p:sldId id="292" r:id="rId8"/>
    <p:sldId id="290" r:id="rId9"/>
    <p:sldId id="291" r:id="rId10"/>
    <p:sldId id="294" r:id="rId11"/>
    <p:sldId id="258" r:id="rId12"/>
    <p:sldId id="293" r:id="rId13"/>
    <p:sldId id="268" r:id="rId14"/>
    <p:sldId id="269" r:id="rId15"/>
    <p:sldId id="270" r:id="rId16"/>
    <p:sldId id="271" r:id="rId17"/>
    <p:sldId id="297" r:id="rId18"/>
    <p:sldId id="273" r:id="rId19"/>
    <p:sldId id="274" r:id="rId20"/>
    <p:sldId id="281" r:id="rId21"/>
    <p:sldId id="282" r:id="rId22"/>
    <p:sldId id="275" r:id="rId23"/>
    <p:sldId id="276" r:id="rId24"/>
    <p:sldId id="279" r:id="rId25"/>
    <p:sldId id="280" r:id="rId26"/>
    <p:sldId id="283" r:id="rId27"/>
    <p:sldId id="284" r:id="rId28"/>
    <p:sldId id="285" r:id="rId29"/>
    <p:sldId id="286" r:id="rId30"/>
    <p:sldId id="287" r:id="rId31"/>
    <p:sldId id="288" r:id="rId32"/>
    <p:sldId id="295" r:id="rId33"/>
    <p:sldId id="296" r:id="rId34"/>
    <p:sldId id="260" r:id="rId35"/>
    <p:sldId id="277" r:id="rId36"/>
    <p:sldId id="28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FCDFB-3EC4-4B7F-851B-C746F7F6EB9F}" type="doc">
      <dgm:prSet loTypeId="urn:microsoft.com/office/officeart/2005/8/layout/hierarchy1" loCatId="hierarchy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1B20C9F-37AC-4B75-A8C4-07AE9BBDE944}">
      <dgm:prSet phldrT="[Text]"/>
      <dgm:spPr/>
      <dgm:t>
        <a:bodyPr/>
        <a:lstStyle/>
        <a:p>
          <a:r>
            <a:rPr lang="en-US" dirty="0" smtClean="0"/>
            <a:t>Outlook </a:t>
          </a:r>
          <a:endParaRPr lang="en-US" dirty="0"/>
        </a:p>
      </dgm:t>
    </dgm:pt>
    <dgm:pt modelId="{C6292BEC-217D-4E8A-B4DF-C47C453EC325}" type="parTrans" cxnId="{B255C49E-F26B-45BF-832B-8A26AAB0BD28}">
      <dgm:prSet/>
      <dgm:spPr/>
      <dgm:t>
        <a:bodyPr/>
        <a:lstStyle/>
        <a:p>
          <a:endParaRPr lang="en-US"/>
        </a:p>
      </dgm:t>
    </dgm:pt>
    <dgm:pt modelId="{CB23E271-166F-41AD-B1CB-0078B62F2F00}" type="sibTrans" cxnId="{B255C49E-F26B-45BF-832B-8A26AAB0BD28}">
      <dgm:prSet/>
      <dgm:spPr/>
      <dgm:t>
        <a:bodyPr/>
        <a:lstStyle/>
        <a:p>
          <a:endParaRPr lang="en-US"/>
        </a:p>
      </dgm:t>
    </dgm:pt>
    <dgm:pt modelId="{D17616CF-E7F7-465E-A431-A141B0F94FB4}">
      <dgm:prSet phldrT="[Text]"/>
      <dgm:spPr/>
      <dgm:t>
        <a:bodyPr/>
        <a:lstStyle/>
        <a:p>
          <a:r>
            <a:rPr lang="en-US" dirty="0" smtClean="0"/>
            <a:t>Sunny </a:t>
          </a:r>
          <a:endParaRPr lang="en-US" dirty="0"/>
        </a:p>
      </dgm:t>
    </dgm:pt>
    <dgm:pt modelId="{D83779A8-91BC-42A4-8B1B-A29C09F19223}" type="parTrans" cxnId="{AD9E71FA-6169-4DA8-B9F9-A24F18A05675}">
      <dgm:prSet/>
      <dgm:spPr/>
      <dgm:t>
        <a:bodyPr/>
        <a:lstStyle/>
        <a:p>
          <a:endParaRPr lang="en-US"/>
        </a:p>
      </dgm:t>
    </dgm:pt>
    <dgm:pt modelId="{14018F65-7FAD-4DAC-89A6-FD9EE1501544}" type="sibTrans" cxnId="{AD9E71FA-6169-4DA8-B9F9-A24F18A05675}">
      <dgm:prSet/>
      <dgm:spPr/>
      <dgm:t>
        <a:bodyPr/>
        <a:lstStyle/>
        <a:p>
          <a:endParaRPr lang="en-US"/>
        </a:p>
      </dgm:t>
    </dgm:pt>
    <dgm:pt modelId="{45B4BFB0-1E66-4C6B-A6A5-E2A915A1B77F}">
      <dgm:prSet phldrT="[Text]"/>
      <dgm:spPr/>
      <dgm:t>
        <a:bodyPr/>
        <a:lstStyle/>
        <a:p>
          <a:r>
            <a:rPr lang="en-US" dirty="0" smtClean="0"/>
            <a:t>Overcast </a:t>
          </a:r>
          <a:endParaRPr lang="en-US" dirty="0"/>
        </a:p>
      </dgm:t>
    </dgm:pt>
    <dgm:pt modelId="{51B98B7A-8A9B-4B6A-B40B-55374207C7EF}" type="parTrans" cxnId="{1F188DD5-4B91-482A-9472-BCEFF74C48B0}">
      <dgm:prSet/>
      <dgm:spPr/>
      <dgm:t>
        <a:bodyPr/>
        <a:lstStyle/>
        <a:p>
          <a:endParaRPr lang="en-US"/>
        </a:p>
      </dgm:t>
    </dgm:pt>
    <dgm:pt modelId="{A86CEFA1-5B23-48F0-98A4-771F41CB229B}" type="sibTrans" cxnId="{1F188DD5-4B91-482A-9472-BCEFF74C48B0}">
      <dgm:prSet/>
      <dgm:spPr/>
      <dgm:t>
        <a:bodyPr/>
        <a:lstStyle/>
        <a:p>
          <a:endParaRPr lang="en-US"/>
        </a:p>
      </dgm:t>
    </dgm:pt>
    <dgm:pt modelId="{8B92CA7F-431B-418C-9DA8-4B862144BDF8}">
      <dgm:prSet/>
      <dgm:spPr/>
      <dgm:t>
        <a:bodyPr/>
        <a:lstStyle/>
        <a:p>
          <a:r>
            <a:rPr lang="en-US" dirty="0" smtClean="0"/>
            <a:t>Rain </a:t>
          </a:r>
          <a:endParaRPr lang="en-US" dirty="0"/>
        </a:p>
      </dgm:t>
    </dgm:pt>
    <dgm:pt modelId="{88BD029D-EF34-4FFC-BBFF-DCACB21818B0}" type="parTrans" cxnId="{D073DF70-4E7C-46BD-BF2A-7C22D2185401}">
      <dgm:prSet/>
      <dgm:spPr/>
      <dgm:t>
        <a:bodyPr/>
        <a:lstStyle/>
        <a:p>
          <a:endParaRPr lang="en-US"/>
        </a:p>
      </dgm:t>
    </dgm:pt>
    <dgm:pt modelId="{875677B2-749F-4ECC-AFB2-3819308C923C}" type="sibTrans" cxnId="{D073DF70-4E7C-46BD-BF2A-7C22D2185401}">
      <dgm:prSet/>
      <dgm:spPr/>
      <dgm:t>
        <a:bodyPr/>
        <a:lstStyle/>
        <a:p>
          <a:endParaRPr lang="en-US"/>
        </a:p>
      </dgm:t>
    </dgm:pt>
    <dgm:pt modelId="{0C635DCD-8167-4420-80E5-BA7D975BA4CC}" type="pres">
      <dgm:prSet presAssocID="{0EBFCDFB-3EC4-4B7F-851B-C746F7F6EB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DA16342-3D16-416A-856B-15CBAB4A016A}" type="pres">
      <dgm:prSet presAssocID="{81B20C9F-37AC-4B75-A8C4-07AE9BBDE944}" presName="hierRoot1" presStyleCnt="0"/>
      <dgm:spPr/>
    </dgm:pt>
    <dgm:pt modelId="{192A6691-E681-4078-92DF-023ABDA7FFD5}" type="pres">
      <dgm:prSet presAssocID="{81B20C9F-37AC-4B75-A8C4-07AE9BBDE944}" presName="composite" presStyleCnt="0"/>
      <dgm:spPr/>
    </dgm:pt>
    <dgm:pt modelId="{4B004906-C56F-46F6-BD9E-A0D31C36E59C}" type="pres">
      <dgm:prSet presAssocID="{81B20C9F-37AC-4B75-A8C4-07AE9BBDE944}" presName="background" presStyleLbl="node0" presStyleIdx="0" presStyleCnt="1"/>
      <dgm:spPr/>
    </dgm:pt>
    <dgm:pt modelId="{ADCAB988-4F58-475A-8262-7ED689D02B35}" type="pres">
      <dgm:prSet presAssocID="{81B20C9F-37AC-4B75-A8C4-07AE9BBDE94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064DEF-F154-401E-B56D-C1F451AC6588}" type="pres">
      <dgm:prSet presAssocID="{81B20C9F-37AC-4B75-A8C4-07AE9BBDE944}" presName="hierChild2" presStyleCnt="0"/>
      <dgm:spPr/>
    </dgm:pt>
    <dgm:pt modelId="{0E81840C-13F0-424C-AD3B-0EBA791C3D75}" type="pres">
      <dgm:prSet presAssocID="{D83779A8-91BC-42A4-8B1B-A29C09F19223}" presName="Name10" presStyleLbl="parChTrans1D2" presStyleIdx="0" presStyleCnt="3"/>
      <dgm:spPr/>
      <dgm:t>
        <a:bodyPr/>
        <a:lstStyle/>
        <a:p>
          <a:endParaRPr lang="en-US"/>
        </a:p>
      </dgm:t>
    </dgm:pt>
    <dgm:pt modelId="{A4D25DA7-1A1E-40C1-B586-BE2BCEAAC06B}" type="pres">
      <dgm:prSet presAssocID="{D17616CF-E7F7-465E-A431-A141B0F94FB4}" presName="hierRoot2" presStyleCnt="0"/>
      <dgm:spPr/>
    </dgm:pt>
    <dgm:pt modelId="{04D29A33-D2D2-4930-8D32-A47833350E4A}" type="pres">
      <dgm:prSet presAssocID="{D17616CF-E7F7-465E-A431-A141B0F94FB4}" presName="composite2" presStyleCnt="0"/>
      <dgm:spPr/>
    </dgm:pt>
    <dgm:pt modelId="{B74C679B-42EC-48B3-8D0C-6F55905E6B16}" type="pres">
      <dgm:prSet presAssocID="{D17616CF-E7F7-465E-A431-A141B0F94FB4}" presName="background2" presStyleLbl="node2" presStyleIdx="0" presStyleCnt="3"/>
      <dgm:spPr/>
    </dgm:pt>
    <dgm:pt modelId="{FCC0219B-D24C-482C-A3D3-67B2D2CE4F4A}" type="pres">
      <dgm:prSet presAssocID="{D17616CF-E7F7-465E-A431-A141B0F94FB4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FB24AA-7B64-4B6D-862B-63DC8C11A9DD}" type="pres">
      <dgm:prSet presAssocID="{D17616CF-E7F7-465E-A431-A141B0F94FB4}" presName="hierChild3" presStyleCnt="0"/>
      <dgm:spPr/>
    </dgm:pt>
    <dgm:pt modelId="{BE5E0875-4225-4DC7-B31A-62D2779249D4}" type="pres">
      <dgm:prSet presAssocID="{51B98B7A-8A9B-4B6A-B40B-55374207C7EF}" presName="Name10" presStyleLbl="parChTrans1D2" presStyleIdx="1" presStyleCnt="3"/>
      <dgm:spPr/>
      <dgm:t>
        <a:bodyPr/>
        <a:lstStyle/>
        <a:p>
          <a:endParaRPr lang="en-US"/>
        </a:p>
      </dgm:t>
    </dgm:pt>
    <dgm:pt modelId="{AF2FF10F-8E36-4B81-92C7-7DC84B2396DB}" type="pres">
      <dgm:prSet presAssocID="{45B4BFB0-1E66-4C6B-A6A5-E2A915A1B77F}" presName="hierRoot2" presStyleCnt="0"/>
      <dgm:spPr/>
    </dgm:pt>
    <dgm:pt modelId="{004DB7C0-6A2B-410E-ACBD-22442FE33EE8}" type="pres">
      <dgm:prSet presAssocID="{45B4BFB0-1E66-4C6B-A6A5-E2A915A1B77F}" presName="composite2" presStyleCnt="0"/>
      <dgm:spPr/>
    </dgm:pt>
    <dgm:pt modelId="{D7029E6D-D8D1-4CA0-9D9A-2E55F363BBC2}" type="pres">
      <dgm:prSet presAssocID="{45B4BFB0-1E66-4C6B-A6A5-E2A915A1B77F}" presName="background2" presStyleLbl="node2" presStyleIdx="1" presStyleCnt="3"/>
      <dgm:spPr/>
    </dgm:pt>
    <dgm:pt modelId="{3A53801A-8FFA-4C4F-B37F-414B192770CF}" type="pres">
      <dgm:prSet presAssocID="{45B4BFB0-1E66-4C6B-A6A5-E2A915A1B77F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A4B1AC-E7BD-44BC-946F-7F08EA2F3C8E}" type="pres">
      <dgm:prSet presAssocID="{45B4BFB0-1E66-4C6B-A6A5-E2A915A1B77F}" presName="hierChild3" presStyleCnt="0"/>
      <dgm:spPr/>
    </dgm:pt>
    <dgm:pt modelId="{788E2108-CD97-468F-B55B-EB9556C84644}" type="pres">
      <dgm:prSet presAssocID="{88BD029D-EF34-4FFC-BBFF-DCACB21818B0}" presName="Name10" presStyleLbl="parChTrans1D2" presStyleIdx="2" presStyleCnt="3"/>
      <dgm:spPr/>
      <dgm:t>
        <a:bodyPr/>
        <a:lstStyle/>
        <a:p>
          <a:endParaRPr lang="en-US"/>
        </a:p>
      </dgm:t>
    </dgm:pt>
    <dgm:pt modelId="{A977E8D9-F177-4CA6-95B2-A3CE4F0F9E96}" type="pres">
      <dgm:prSet presAssocID="{8B92CA7F-431B-418C-9DA8-4B862144BDF8}" presName="hierRoot2" presStyleCnt="0"/>
      <dgm:spPr/>
    </dgm:pt>
    <dgm:pt modelId="{A7B735F2-99A1-488C-88B8-F4A45143F499}" type="pres">
      <dgm:prSet presAssocID="{8B92CA7F-431B-418C-9DA8-4B862144BDF8}" presName="composite2" presStyleCnt="0"/>
      <dgm:spPr/>
    </dgm:pt>
    <dgm:pt modelId="{DA367A87-27EC-4653-856A-D8E5FB47B133}" type="pres">
      <dgm:prSet presAssocID="{8B92CA7F-431B-418C-9DA8-4B862144BDF8}" presName="background2" presStyleLbl="node2" presStyleIdx="2" presStyleCnt="3"/>
      <dgm:spPr/>
    </dgm:pt>
    <dgm:pt modelId="{735FFCC0-54C1-458E-B440-C2CC60ED6732}" type="pres">
      <dgm:prSet presAssocID="{8B92CA7F-431B-418C-9DA8-4B862144BDF8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AF8AC3-C50A-4213-A78D-9D202F28CF4E}" type="pres">
      <dgm:prSet presAssocID="{8B92CA7F-431B-418C-9DA8-4B862144BDF8}" presName="hierChild3" presStyleCnt="0"/>
      <dgm:spPr/>
    </dgm:pt>
  </dgm:ptLst>
  <dgm:cxnLst>
    <dgm:cxn modelId="{AD9E71FA-6169-4DA8-B9F9-A24F18A05675}" srcId="{81B20C9F-37AC-4B75-A8C4-07AE9BBDE944}" destId="{D17616CF-E7F7-465E-A431-A141B0F94FB4}" srcOrd="0" destOrd="0" parTransId="{D83779A8-91BC-42A4-8B1B-A29C09F19223}" sibTransId="{14018F65-7FAD-4DAC-89A6-FD9EE1501544}"/>
    <dgm:cxn modelId="{262CB264-5B4B-4DF0-884C-1740ED9B8E32}" type="presOf" srcId="{88BD029D-EF34-4FFC-BBFF-DCACB21818B0}" destId="{788E2108-CD97-468F-B55B-EB9556C84644}" srcOrd="0" destOrd="0" presId="urn:microsoft.com/office/officeart/2005/8/layout/hierarchy1"/>
    <dgm:cxn modelId="{1FE8D029-91DC-4DFC-9471-D568A9ACF33A}" type="presOf" srcId="{D83779A8-91BC-42A4-8B1B-A29C09F19223}" destId="{0E81840C-13F0-424C-AD3B-0EBA791C3D75}" srcOrd="0" destOrd="0" presId="urn:microsoft.com/office/officeart/2005/8/layout/hierarchy1"/>
    <dgm:cxn modelId="{CDBDE942-7114-4F26-B8FE-54B95ABA1812}" type="presOf" srcId="{8B92CA7F-431B-418C-9DA8-4B862144BDF8}" destId="{735FFCC0-54C1-458E-B440-C2CC60ED6732}" srcOrd="0" destOrd="0" presId="urn:microsoft.com/office/officeart/2005/8/layout/hierarchy1"/>
    <dgm:cxn modelId="{D073DF70-4E7C-46BD-BF2A-7C22D2185401}" srcId="{81B20C9F-37AC-4B75-A8C4-07AE9BBDE944}" destId="{8B92CA7F-431B-418C-9DA8-4B862144BDF8}" srcOrd="2" destOrd="0" parTransId="{88BD029D-EF34-4FFC-BBFF-DCACB21818B0}" sibTransId="{875677B2-749F-4ECC-AFB2-3819308C923C}"/>
    <dgm:cxn modelId="{29458EB2-3BEB-49B2-8971-36B90275EFF7}" type="presOf" srcId="{D17616CF-E7F7-465E-A431-A141B0F94FB4}" destId="{FCC0219B-D24C-482C-A3D3-67B2D2CE4F4A}" srcOrd="0" destOrd="0" presId="urn:microsoft.com/office/officeart/2005/8/layout/hierarchy1"/>
    <dgm:cxn modelId="{B255C49E-F26B-45BF-832B-8A26AAB0BD28}" srcId="{0EBFCDFB-3EC4-4B7F-851B-C746F7F6EB9F}" destId="{81B20C9F-37AC-4B75-A8C4-07AE9BBDE944}" srcOrd="0" destOrd="0" parTransId="{C6292BEC-217D-4E8A-B4DF-C47C453EC325}" sibTransId="{CB23E271-166F-41AD-B1CB-0078B62F2F00}"/>
    <dgm:cxn modelId="{8CDDCD16-C2EB-4CCA-B19F-6F9366D5A644}" type="presOf" srcId="{81B20C9F-37AC-4B75-A8C4-07AE9BBDE944}" destId="{ADCAB988-4F58-475A-8262-7ED689D02B35}" srcOrd="0" destOrd="0" presId="urn:microsoft.com/office/officeart/2005/8/layout/hierarchy1"/>
    <dgm:cxn modelId="{899C2360-2A65-466E-BA03-39C2F4BCDF41}" type="presOf" srcId="{51B98B7A-8A9B-4B6A-B40B-55374207C7EF}" destId="{BE5E0875-4225-4DC7-B31A-62D2779249D4}" srcOrd="0" destOrd="0" presId="urn:microsoft.com/office/officeart/2005/8/layout/hierarchy1"/>
    <dgm:cxn modelId="{F3156774-6DF2-4755-A56F-34E8876EAF02}" type="presOf" srcId="{0EBFCDFB-3EC4-4B7F-851B-C746F7F6EB9F}" destId="{0C635DCD-8167-4420-80E5-BA7D975BA4CC}" srcOrd="0" destOrd="0" presId="urn:microsoft.com/office/officeart/2005/8/layout/hierarchy1"/>
    <dgm:cxn modelId="{1F188DD5-4B91-482A-9472-BCEFF74C48B0}" srcId="{81B20C9F-37AC-4B75-A8C4-07AE9BBDE944}" destId="{45B4BFB0-1E66-4C6B-A6A5-E2A915A1B77F}" srcOrd="1" destOrd="0" parTransId="{51B98B7A-8A9B-4B6A-B40B-55374207C7EF}" sibTransId="{A86CEFA1-5B23-48F0-98A4-771F41CB229B}"/>
    <dgm:cxn modelId="{8A222ABD-2C75-4E1D-A921-C42D47DF9802}" type="presOf" srcId="{45B4BFB0-1E66-4C6B-A6A5-E2A915A1B77F}" destId="{3A53801A-8FFA-4C4F-B37F-414B192770CF}" srcOrd="0" destOrd="0" presId="urn:microsoft.com/office/officeart/2005/8/layout/hierarchy1"/>
    <dgm:cxn modelId="{A546780A-7076-45FA-BC04-2EAB38DF35EA}" type="presParOf" srcId="{0C635DCD-8167-4420-80E5-BA7D975BA4CC}" destId="{ADA16342-3D16-416A-856B-15CBAB4A016A}" srcOrd="0" destOrd="0" presId="urn:microsoft.com/office/officeart/2005/8/layout/hierarchy1"/>
    <dgm:cxn modelId="{C37130B3-1C44-493F-B51A-4679AD5B991A}" type="presParOf" srcId="{ADA16342-3D16-416A-856B-15CBAB4A016A}" destId="{192A6691-E681-4078-92DF-023ABDA7FFD5}" srcOrd="0" destOrd="0" presId="urn:microsoft.com/office/officeart/2005/8/layout/hierarchy1"/>
    <dgm:cxn modelId="{6E0BC95D-62EB-429B-B874-E8E722241D1D}" type="presParOf" srcId="{192A6691-E681-4078-92DF-023ABDA7FFD5}" destId="{4B004906-C56F-46F6-BD9E-A0D31C36E59C}" srcOrd="0" destOrd="0" presId="urn:microsoft.com/office/officeart/2005/8/layout/hierarchy1"/>
    <dgm:cxn modelId="{6190D9A4-6F92-4BF1-B36C-B6FEB418F02A}" type="presParOf" srcId="{192A6691-E681-4078-92DF-023ABDA7FFD5}" destId="{ADCAB988-4F58-475A-8262-7ED689D02B35}" srcOrd="1" destOrd="0" presId="urn:microsoft.com/office/officeart/2005/8/layout/hierarchy1"/>
    <dgm:cxn modelId="{E6D8281E-2C53-4864-A7AF-2022FCAF2D58}" type="presParOf" srcId="{ADA16342-3D16-416A-856B-15CBAB4A016A}" destId="{A4064DEF-F154-401E-B56D-C1F451AC6588}" srcOrd="1" destOrd="0" presId="urn:microsoft.com/office/officeart/2005/8/layout/hierarchy1"/>
    <dgm:cxn modelId="{95B8C360-3C5F-4873-B8BF-C23476399637}" type="presParOf" srcId="{A4064DEF-F154-401E-B56D-C1F451AC6588}" destId="{0E81840C-13F0-424C-AD3B-0EBA791C3D75}" srcOrd="0" destOrd="0" presId="urn:microsoft.com/office/officeart/2005/8/layout/hierarchy1"/>
    <dgm:cxn modelId="{48175A75-4926-4968-B783-C7EFFAE306F9}" type="presParOf" srcId="{A4064DEF-F154-401E-B56D-C1F451AC6588}" destId="{A4D25DA7-1A1E-40C1-B586-BE2BCEAAC06B}" srcOrd="1" destOrd="0" presId="urn:microsoft.com/office/officeart/2005/8/layout/hierarchy1"/>
    <dgm:cxn modelId="{FC595275-8F3E-475F-BD8B-9814F8895326}" type="presParOf" srcId="{A4D25DA7-1A1E-40C1-B586-BE2BCEAAC06B}" destId="{04D29A33-D2D2-4930-8D32-A47833350E4A}" srcOrd="0" destOrd="0" presId="urn:microsoft.com/office/officeart/2005/8/layout/hierarchy1"/>
    <dgm:cxn modelId="{BFD73058-6B93-4AA7-A48D-F120A7978C6B}" type="presParOf" srcId="{04D29A33-D2D2-4930-8D32-A47833350E4A}" destId="{B74C679B-42EC-48B3-8D0C-6F55905E6B16}" srcOrd="0" destOrd="0" presId="urn:microsoft.com/office/officeart/2005/8/layout/hierarchy1"/>
    <dgm:cxn modelId="{5E30BEF4-FCB4-4CDE-B0D1-1D4607243B71}" type="presParOf" srcId="{04D29A33-D2D2-4930-8D32-A47833350E4A}" destId="{FCC0219B-D24C-482C-A3D3-67B2D2CE4F4A}" srcOrd="1" destOrd="0" presId="urn:microsoft.com/office/officeart/2005/8/layout/hierarchy1"/>
    <dgm:cxn modelId="{E83BEC9D-FD02-41F4-9191-241D4EB32588}" type="presParOf" srcId="{A4D25DA7-1A1E-40C1-B586-BE2BCEAAC06B}" destId="{23FB24AA-7B64-4B6D-862B-63DC8C11A9DD}" srcOrd="1" destOrd="0" presId="urn:microsoft.com/office/officeart/2005/8/layout/hierarchy1"/>
    <dgm:cxn modelId="{8366F30A-D718-4A40-AB23-5ABB7BBCF0EF}" type="presParOf" srcId="{A4064DEF-F154-401E-B56D-C1F451AC6588}" destId="{BE5E0875-4225-4DC7-B31A-62D2779249D4}" srcOrd="2" destOrd="0" presId="urn:microsoft.com/office/officeart/2005/8/layout/hierarchy1"/>
    <dgm:cxn modelId="{A6B26DBD-72D0-4FD7-95DF-754DB0E007B8}" type="presParOf" srcId="{A4064DEF-F154-401E-B56D-C1F451AC6588}" destId="{AF2FF10F-8E36-4B81-92C7-7DC84B2396DB}" srcOrd="3" destOrd="0" presId="urn:microsoft.com/office/officeart/2005/8/layout/hierarchy1"/>
    <dgm:cxn modelId="{F87BD101-E796-4CF0-8F19-B517BBF7218A}" type="presParOf" srcId="{AF2FF10F-8E36-4B81-92C7-7DC84B2396DB}" destId="{004DB7C0-6A2B-410E-ACBD-22442FE33EE8}" srcOrd="0" destOrd="0" presId="urn:microsoft.com/office/officeart/2005/8/layout/hierarchy1"/>
    <dgm:cxn modelId="{A5379A2D-6C86-41B7-B06E-2EF79940DAB9}" type="presParOf" srcId="{004DB7C0-6A2B-410E-ACBD-22442FE33EE8}" destId="{D7029E6D-D8D1-4CA0-9D9A-2E55F363BBC2}" srcOrd="0" destOrd="0" presId="urn:microsoft.com/office/officeart/2005/8/layout/hierarchy1"/>
    <dgm:cxn modelId="{A48835A2-D924-4BB1-8DCD-4CC2852531B2}" type="presParOf" srcId="{004DB7C0-6A2B-410E-ACBD-22442FE33EE8}" destId="{3A53801A-8FFA-4C4F-B37F-414B192770CF}" srcOrd="1" destOrd="0" presId="urn:microsoft.com/office/officeart/2005/8/layout/hierarchy1"/>
    <dgm:cxn modelId="{63F4F675-D2CC-4E0B-B246-B9203319BBBA}" type="presParOf" srcId="{AF2FF10F-8E36-4B81-92C7-7DC84B2396DB}" destId="{C6A4B1AC-E7BD-44BC-946F-7F08EA2F3C8E}" srcOrd="1" destOrd="0" presId="urn:microsoft.com/office/officeart/2005/8/layout/hierarchy1"/>
    <dgm:cxn modelId="{5B66958E-79E1-4BB0-8BC2-49396F004B24}" type="presParOf" srcId="{A4064DEF-F154-401E-B56D-C1F451AC6588}" destId="{788E2108-CD97-468F-B55B-EB9556C84644}" srcOrd="4" destOrd="0" presId="urn:microsoft.com/office/officeart/2005/8/layout/hierarchy1"/>
    <dgm:cxn modelId="{A29A2EA6-4593-4F41-A560-88BD7A6D901F}" type="presParOf" srcId="{A4064DEF-F154-401E-B56D-C1F451AC6588}" destId="{A977E8D9-F177-4CA6-95B2-A3CE4F0F9E96}" srcOrd="5" destOrd="0" presId="urn:microsoft.com/office/officeart/2005/8/layout/hierarchy1"/>
    <dgm:cxn modelId="{1F1198F1-3B9B-4A48-9C22-6263CE8C1FFA}" type="presParOf" srcId="{A977E8D9-F177-4CA6-95B2-A3CE4F0F9E96}" destId="{A7B735F2-99A1-488C-88B8-F4A45143F499}" srcOrd="0" destOrd="0" presId="urn:microsoft.com/office/officeart/2005/8/layout/hierarchy1"/>
    <dgm:cxn modelId="{361B3254-06B5-4419-85C5-84DEFBAF2E97}" type="presParOf" srcId="{A7B735F2-99A1-488C-88B8-F4A45143F499}" destId="{DA367A87-27EC-4653-856A-D8E5FB47B133}" srcOrd="0" destOrd="0" presId="urn:microsoft.com/office/officeart/2005/8/layout/hierarchy1"/>
    <dgm:cxn modelId="{F8672F1D-E8DD-4501-8920-C41CAF2F3C0C}" type="presParOf" srcId="{A7B735F2-99A1-488C-88B8-F4A45143F499}" destId="{735FFCC0-54C1-458E-B440-C2CC60ED6732}" srcOrd="1" destOrd="0" presId="urn:microsoft.com/office/officeart/2005/8/layout/hierarchy1"/>
    <dgm:cxn modelId="{1227BE55-81EE-447C-BD73-4F4CCD845510}" type="presParOf" srcId="{A977E8D9-F177-4CA6-95B2-A3CE4F0F9E96}" destId="{FDAF8AC3-C50A-4213-A78D-9D202F28CF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BFCDFB-3EC4-4B7F-851B-C746F7F6EB9F}" type="doc">
      <dgm:prSet loTypeId="urn:microsoft.com/office/officeart/2005/8/layout/hierarchy1" loCatId="hierarchy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1B20C9F-37AC-4B75-A8C4-07AE9BBDE944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Outlook </a:t>
          </a:r>
          <a:endParaRPr lang="en-US" dirty="0">
            <a:solidFill>
              <a:srgbClr val="FF0000"/>
            </a:solidFill>
          </a:endParaRPr>
        </a:p>
      </dgm:t>
    </dgm:pt>
    <dgm:pt modelId="{C6292BEC-217D-4E8A-B4DF-C47C453EC325}" type="parTrans" cxnId="{B255C49E-F26B-45BF-832B-8A26AAB0BD28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CB23E271-166F-41AD-B1CB-0078B62F2F00}" type="sibTrans" cxnId="{B255C49E-F26B-45BF-832B-8A26AAB0BD28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D17616CF-E7F7-465E-A431-A141B0F94FB4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Sunny </a:t>
          </a:r>
          <a:endParaRPr lang="en-US" dirty="0">
            <a:solidFill>
              <a:srgbClr val="FF0000"/>
            </a:solidFill>
          </a:endParaRPr>
        </a:p>
      </dgm:t>
    </dgm:pt>
    <dgm:pt modelId="{D83779A8-91BC-42A4-8B1B-A29C09F19223}" type="parTrans" cxnId="{AD9E71FA-6169-4DA8-B9F9-A24F18A05675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14018F65-7FAD-4DAC-89A6-FD9EE1501544}" type="sibTrans" cxnId="{AD9E71FA-6169-4DA8-B9F9-A24F18A05675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45B4BFB0-1E66-4C6B-A6A5-E2A915A1B77F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Overcast </a:t>
          </a:r>
          <a:endParaRPr lang="en-US" dirty="0">
            <a:solidFill>
              <a:srgbClr val="FF0000"/>
            </a:solidFill>
          </a:endParaRPr>
        </a:p>
      </dgm:t>
    </dgm:pt>
    <dgm:pt modelId="{51B98B7A-8A9B-4B6A-B40B-55374207C7EF}" type="parTrans" cxnId="{1F188DD5-4B91-482A-9472-BCEFF74C48B0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A86CEFA1-5B23-48F0-98A4-771F41CB229B}" type="sibTrans" cxnId="{1F188DD5-4B91-482A-9472-BCEFF74C48B0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8B92CA7F-431B-418C-9DA8-4B862144BDF8}">
      <dgm:prSet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Rain </a:t>
          </a:r>
          <a:endParaRPr lang="en-US" dirty="0">
            <a:solidFill>
              <a:srgbClr val="FF0000"/>
            </a:solidFill>
          </a:endParaRPr>
        </a:p>
      </dgm:t>
    </dgm:pt>
    <dgm:pt modelId="{88BD029D-EF34-4FFC-BBFF-DCACB21818B0}" type="parTrans" cxnId="{D073DF70-4E7C-46BD-BF2A-7C22D2185401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875677B2-749F-4ECC-AFB2-3819308C923C}" type="sibTrans" cxnId="{D073DF70-4E7C-46BD-BF2A-7C22D2185401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0C635DCD-8167-4420-80E5-BA7D975BA4CC}" type="pres">
      <dgm:prSet presAssocID="{0EBFCDFB-3EC4-4B7F-851B-C746F7F6EB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DA16342-3D16-416A-856B-15CBAB4A016A}" type="pres">
      <dgm:prSet presAssocID="{81B20C9F-37AC-4B75-A8C4-07AE9BBDE944}" presName="hierRoot1" presStyleCnt="0"/>
      <dgm:spPr/>
    </dgm:pt>
    <dgm:pt modelId="{192A6691-E681-4078-92DF-023ABDA7FFD5}" type="pres">
      <dgm:prSet presAssocID="{81B20C9F-37AC-4B75-A8C4-07AE9BBDE944}" presName="composite" presStyleCnt="0"/>
      <dgm:spPr/>
    </dgm:pt>
    <dgm:pt modelId="{4B004906-C56F-46F6-BD9E-A0D31C36E59C}" type="pres">
      <dgm:prSet presAssocID="{81B20C9F-37AC-4B75-A8C4-07AE9BBDE944}" presName="background" presStyleLbl="node0" presStyleIdx="0" presStyleCnt="1"/>
      <dgm:spPr/>
    </dgm:pt>
    <dgm:pt modelId="{ADCAB988-4F58-475A-8262-7ED689D02B35}" type="pres">
      <dgm:prSet presAssocID="{81B20C9F-37AC-4B75-A8C4-07AE9BBDE94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064DEF-F154-401E-B56D-C1F451AC6588}" type="pres">
      <dgm:prSet presAssocID="{81B20C9F-37AC-4B75-A8C4-07AE9BBDE944}" presName="hierChild2" presStyleCnt="0"/>
      <dgm:spPr/>
    </dgm:pt>
    <dgm:pt modelId="{0E81840C-13F0-424C-AD3B-0EBA791C3D75}" type="pres">
      <dgm:prSet presAssocID="{D83779A8-91BC-42A4-8B1B-A29C09F19223}" presName="Name10" presStyleLbl="parChTrans1D2" presStyleIdx="0" presStyleCnt="3"/>
      <dgm:spPr/>
      <dgm:t>
        <a:bodyPr/>
        <a:lstStyle/>
        <a:p>
          <a:endParaRPr lang="en-US"/>
        </a:p>
      </dgm:t>
    </dgm:pt>
    <dgm:pt modelId="{A4D25DA7-1A1E-40C1-B586-BE2BCEAAC06B}" type="pres">
      <dgm:prSet presAssocID="{D17616CF-E7F7-465E-A431-A141B0F94FB4}" presName="hierRoot2" presStyleCnt="0"/>
      <dgm:spPr/>
    </dgm:pt>
    <dgm:pt modelId="{04D29A33-D2D2-4930-8D32-A47833350E4A}" type="pres">
      <dgm:prSet presAssocID="{D17616CF-E7F7-465E-A431-A141B0F94FB4}" presName="composite2" presStyleCnt="0"/>
      <dgm:spPr/>
    </dgm:pt>
    <dgm:pt modelId="{B74C679B-42EC-48B3-8D0C-6F55905E6B16}" type="pres">
      <dgm:prSet presAssocID="{D17616CF-E7F7-465E-A431-A141B0F94FB4}" presName="background2" presStyleLbl="node2" presStyleIdx="0" presStyleCnt="3"/>
      <dgm:spPr/>
    </dgm:pt>
    <dgm:pt modelId="{FCC0219B-D24C-482C-A3D3-67B2D2CE4F4A}" type="pres">
      <dgm:prSet presAssocID="{D17616CF-E7F7-465E-A431-A141B0F94FB4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FB24AA-7B64-4B6D-862B-63DC8C11A9DD}" type="pres">
      <dgm:prSet presAssocID="{D17616CF-E7F7-465E-A431-A141B0F94FB4}" presName="hierChild3" presStyleCnt="0"/>
      <dgm:spPr/>
    </dgm:pt>
    <dgm:pt modelId="{BE5E0875-4225-4DC7-B31A-62D2779249D4}" type="pres">
      <dgm:prSet presAssocID="{51B98B7A-8A9B-4B6A-B40B-55374207C7EF}" presName="Name10" presStyleLbl="parChTrans1D2" presStyleIdx="1" presStyleCnt="3"/>
      <dgm:spPr/>
      <dgm:t>
        <a:bodyPr/>
        <a:lstStyle/>
        <a:p>
          <a:endParaRPr lang="en-US"/>
        </a:p>
      </dgm:t>
    </dgm:pt>
    <dgm:pt modelId="{AF2FF10F-8E36-4B81-92C7-7DC84B2396DB}" type="pres">
      <dgm:prSet presAssocID="{45B4BFB0-1E66-4C6B-A6A5-E2A915A1B77F}" presName="hierRoot2" presStyleCnt="0"/>
      <dgm:spPr/>
    </dgm:pt>
    <dgm:pt modelId="{004DB7C0-6A2B-410E-ACBD-22442FE33EE8}" type="pres">
      <dgm:prSet presAssocID="{45B4BFB0-1E66-4C6B-A6A5-E2A915A1B77F}" presName="composite2" presStyleCnt="0"/>
      <dgm:spPr/>
    </dgm:pt>
    <dgm:pt modelId="{D7029E6D-D8D1-4CA0-9D9A-2E55F363BBC2}" type="pres">
      <dgm:prSet presAssocID="{45B4BFB0-1E66-4C6B-A6A5-E2A915A1B77F}" presName="background2" presStyleLbl="node2" presStyleIdx="1" presStyleCnt="3"/>
      <dgm:spPr/>
    </dgm:pt>
    <dgm:pt modelId="{3A53801A-8FFA-4C4F-B37F-414B192770CF}" type="pres">
      <dgm:prSet presAssocID="{45B4BFB0-1E66-4C6B-A6A5-E2A915A1B77F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A4B1AC-E7BD-44BC-946F-7F08EA2F3C8E}" type="pres">
      <dgm:prSet presAssocID="{45B4BFB0-1E66-4C6B-A6A5-E2A915A1B77F}" presName="hierChild3" presStyleCnt="0"/>
      <dgm:spPr/>
    </dgm:pt>
    <dgm:pt modelId="{788E2108-CD97-468F-B55B-EB9556C84644}" type="pres">
      <dgm:prSet presAssocID="{88BD029D-EF34-4FFC-BBFF-DCACB21818B0}" presName="Name10" presStyleLbl="parChTrans1D2" presStyleIdx="2" presStyleCnt="3"/>
      <dgm:spPr/>
      <dgm:t>
        <a:bodyPr/>
        <a:lstStyle/>
        <a:p>
          <a:endParaRPr lang="en-US"/>
        </a:p>
      </dgm:t>
    </dgm:pt>
    <dgm:pt modelId="{A977E8D9-F177-4CA6-95B2-A3CE4F0F9E96}" type="pres">
      <dgm:prSet presAssocID="{8B92CA7F-431B-418C-9DA8-4B862144BDF8}" presName="hierRoot2" presStyleCnt="0"/>
      <dgm:spPr/>
    </dgm:pt>
    <dgm:pt modelId="{A7B735F2-99A1-488C-88B8-F4A45143F499}" type="pres">
      <dgm:prSet presAssocID="{8B92CA7F-431B-418C-9DA8-4B862144BDF8}" presName="composite2" presStyleCnt="0"/>
      <dgm:spPr/>
    </dgm:pt>
    <dgm:pt modelId="{DA367A87-27EC-4653-856A-D8E5FB47B133}" type="pres">
      <dgm:prSet presAssocID="{8B92CA7F-431B-418C-9DA8-4B862144BDF8}" presName="background2" presStyleLbl="node2" presStyleIdx="2" presStyleCnt="3"/>
      <dgm:spPr/>
    </dgm:pt>
    <dgm:pt modelId="{735FFCC0-54C1-458E-B440-C2CC60ED6732}" type="pres">
      <dgm:prSet presAssocID="{8B92CA7F-431B-418C-9DA8-4B862144BDF8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AF8AC3-C50A-4213-A78D-9D202F28CF4E}" type="pres">
      <dgm:prSet presAssocID="{8B92CA7F-431B-418C-9DA8-4B862144BDF8}" presName="hierChild3" presStyleCnt="0"/>
      <dgm:spPr/>
    </dgm:pt>
  </dgm:ptLst>
  <dgm:cxnLst>
    <dgm:cxn modelId="{D073DF70-4E7C-46BD-BF2A-7C22D2185401}" srcId="{81B20C9F-37AC-4B75-A8C4-07AE9BBDE944}" destId="{8B92CA7F-431B-418C-9DA8-4B862144BDF8}" srcOrd="2" destOrd="0" parTransId="{88BD029D-EF34-4FFC-BBFF-DCACB21818B0}" sibTransId="{875677B2-749F-4ECC-AFB2-3819308C923C}"/>
    <dgm:cxn modelId="{507D0861-750C-4EE9-B4E4-A8EFB595A3ED}" type="presOf" srcId="{0EBFCDFB-3EC4-4B7F-851B-C746F7F6EB9F}" destId="{0C635DCD-8167-4420-80E5-BA7D975BA4CC}" srcOrd="0" destOrd="0" presId="urn:microsoft.com/office/officeart/2005/8/layout/hierarchy1"/>
    <dgm:cxn modelId="{B255C49E-F26B-45BF-832B-8A26AAB0BD28}" srcId="{0EBFCDFB-3EC4-4B7F-851B-C746F7F6EB9F}" destId="{81B20C9F-37AC-4B75-A8C4-07AE9BBDE944}" srcOrd="0" destOrd="0" parTransId="{C6292BEC-217D-4E8A-B4DF-C47C453EC325}" sibTransId="{CB23E271-166F-41AD-B1CB-0078B62F2F00}"/>
    <dgm:cxn modelId="{1F188DD5-4B91-482A-9472-BCEFF74C48B0}" srcId="{81B20C9F-37AC-4B75-A8C4-07AE9BBDE944}" destId="{45B4BFB0-1E66-4C6B-A6A5-E2A915A1B77F}" srcOrd="1" destOrd="0" parTransId="{51B98B7A-8A9B-4B6A-B40B-55374207C7EF}" sibTransId="{A86CEFA1-5B23-48F0-98A4-771F41CB229B}"/>
    <dgm:cxn modelId="{AD9E71FA-6169-4DA8-B9F9-A24F18A05675}" srcId="{81B20C9F-37AC-4B75-A8C4-07AE9BBDE944}" destId="{D17616CF-E7F7-465E-A431-A141B0F94FB4}" srcOrd="0" destOrd="0" parTransId="{D83779A8-91BC-42A4-8B1B-A29C09F19223}" sibTransId="{14018F65-7FAD-4DAC-89A6-FD9EE1501544}"/>
    <dgm:cxn modelId="{1588828B-4484-42B6-A927-9A687C5E7C13}" type="presOf" srcId="{8B92CA7F-431B-418C-9DA8-4B862144BDF8}" destId="{735FFCC0-54C1-458E-B440-C2CC60ED6732}" srcOrd="0" destOrd="0" presId="urn:microsoft.com/office/officeart/2005/8/layout/hierarchy1"/>
    <dgm:cxn modelId="{E4458BCF-111F-4994-8018-8E095ADA6F39}" type="presOf" srcId="{45B4BFB0-1E66-4C6B-A6A5-E2A915A1B77F}" destId="{3A53801A-8FFA-4C4F-B37F-414B192770CF}" srcOrd="0" destOrd="0" presId="urn:microsoft.com/office/officeart/2005/8/layout/hierarchy1"/>
    <dgm:cxn modelId="{A17ABE6B-3DA2-40C0-8D40-3508CB465A30}" type="presOf" srcId="{51B98B7A-8A9B-4B6A-B40B-55374207C7EF}" destId="{BE5E0875-4225-4DC7-B31A-62D2779249D4}" srcOrd="0" destOrd="0" presId="urn:microsoft.com/office/officeart/2005/8/layout/hierarchy1"/>
    <dgm:cxn modelId="{EF0CC85D-A771-4350-A501-8D1EAF1F07CF}" type="presOf" srcId="{81B20C9F-37AC-4B75-A8C4-07AE9BBDE944}" destId="{ADCAB988-4F58-475A-8262-7ED689D02B35}" srcOrd="0" destOrd="0" presId="urn:microsoft.com/office/officeart/2005/8/layout/hierarchy1"/>
    <dgm:cxn modelId="{949F7F6D-EBA5-4845-A21C-B33F27A22ABA}" type="presOf" srcId="{D83779A8-91BC-42A4-8B1B-A29C09F19223}" destId="{0E81840C-13F0-424C-AD3B-0EBA791C3D75}" srcOrd="0" destOrd="0" presId="urn:microsoft.com/office/officeart/2005/8/layout/hierarchy1"/>
    <dgm:cxn modelId="{7FE4EDB6-1E46-48BD-BDBB-7C9DF98D9EC2}" type="presOf" srcId="{88BD029D-EF34-4FFC-BBFF-DCACB21818B0}" destId="{788E2108-CD97-468F-B55B-EB9556C84644}" srcOrd="0" destOrd="0" presId="urn:microsoft.com/office/officeart/2005/8/layout/hierarchy1"/>
    <dgm:cxn modelId="{16F948A4-9BF1-4FC1-BBD7-F1D3C9FD8891}" type="presOf" srcId="{D17616CF-E7F7-465E-A431-A141B0F94FB4}" destId="{FCC0219B-D24C-482C-A3D3-67B2D2CE4F4A}" srcOrd="0" destOrd="0" presId="urn:microsoft.com/office/officeart/2005/8/layout/hierarchy1"/>
    <dgm:cxn modelId="{B2F3E97E-07F0-46B2-A184-8A594F9A1AE9}" type="presParOf" srcId="{0C635DCD-8167-4420-80E5-BA7D975BA4CC}" destId="{ADA16342-3D16-416A-856B-15CBAB4A016A}" srcOrd="0" destOrd="0" presId="urn:microsoft.com/office/officeart/2005/8/layout/hierarchy1"/>
    <dgm:cxn modelId="{9AEA0033-585F-48DC-9D5B-A716E81784D3}" type="presParOf" srcId="{ADA16342-3D16-416A-856B-15CBAB4A016A}" destId="{192A6691-E681-4078-92DF-023ABDA7FFD5}" srcOrd="0" destOrd="0" presId="urn:microsoft.com/office/officeart/2005/8/layout/hierarchy1"/>
    <dgm:cxn modelId="{A57FA5B6-818B-4B0C-B103-2137FC454173}" type="presParOf" srcId="{192A6691-E681-4078-92DF-023ABDA7FFD5}" destId="{4B004906-C56F-46F6-BD9E-A0D31C36E59C}" srcOrd="0" destOrd="0" presId="urn:microsoft.com/office/officeart/2005/8/layout/hierarchy1"/>
    <dgm:cxn modelId="{0B938D00-34A7-46D5-AD2A-773ED9768962}" type="presParOf" srcId="{192A6691-E681-4078-92DF-023ABDA7FFD5}" destId="{ADCAB988-4F58-475A-8262-7ED689D02B35}" srcOrd="1" destOrd="0" presId="urn:microsoft.com/office/officeart/2005/8/layout/hierarchy1"/>
    <dgm:cxn modelId="{9F82CF2C-A4A8-4297-A445-B7B7501FC346}" type="presParOf" srcId="{ADA16342-3D16-416A-856B-15CBAB4A016A}" destId="{A4064DEF-F154-401E-B56D-C1F451AC6588}" srcOrd="1" destOrd="0" presId="urn:microsoft.com/office/officeart/2005/8/layout/hierarchy1"/>
    <dgm:cxn modelId="{99EF4606-499B-4C34-A30D-7AC4D06B06AA}" type="presParOf" srcId="{A4064DEF-F154-401E-B56D-C1F451AC6588}" destId="{0E81840C-13F0-424C-AD3B-0EBA791C3D75}" srcOrd="0" destOrd="0" presId="urn:microsoft.com/office/officeart/2005/8/layout/hierarchy1"/>
    <dgm:cxn modelId="{F4F25ADE-72AC-45F5-8975-DE8D704737A9}" type="presParOf" srcId="{A4064DEF-F154-401E-B56D-C1F451AC6588}" destId="{A4D25DA7-1A1E-40C1-B586-BE2BCEAAC06B}" srcOrd="1" destOrd="0" presId="urn:microsoft.com/office/officeart/2005/8/layout/hierarchy1"/>
    <dgm:cxn modelId="{E8709511-C36A-4271-99EE-6A72142D5B1B}" type="presParOf" srcId="{A4D25DA7-1A1E-40C1-B586-BE2BCEAAC06B}" destId="{04D29A33-D2D2-4930-8D32-A47833350E4A}" srcOrd="0" destOrd="0" presId="urn:microsoft.com/office/officeart/2005/8/layout/hierarchy1"/>
    <dgm:cxn modelId="{16519284-EB38-420B-A89F-575DC8480CE4}" type="presParOf" srcId="{04D29A33-D2D2-4930-8D32-A47833350E4A}" destId="{B74C679B-42EC-48B3-8D0C-6F55905E6B16}" srcOrd="0" destOrd="0" presId="urn:microsoft.com/office/officeart/2005/8/layout/hierarchy1"/>
    <dgm:cxn modelId="{818A5B87-C100-4F11-9102-A1DBDD4ABACB}" type="presParOf" srcId="{04D29A33-D2D2-4930-8D32-A47833350E4A}" destId="{FCC0219B-D24C-482C-A3D3-67B2D2CE4F4A}" srcOrd="1" destOrd="0" presId="urn:microsoft.com/office/officeart/2005/8/layout/hierarchy1"/>
    <dgm:cxn modelId="{5AFFA4D0-21DC-47A9-BD83-354E70B4EEEF}" type="presParOf" srcId="{A4D25DA7-1A1E-40C1-B586-BE2BCEAAC06B}" destId="{23FB24AA-7B64-4B6D-862B-63DC8C11A9DD}" srcOrd="1" destOrd="0" presId="urn:microsoft.com/office/officeart/2005/8/layout/hierarchy1"/>
    <dgm:cxn modelId="{6787DD38-3F1D-49B8-918D-BFEA9853C7EE}" type="presParOf" srcId="{A4064DEF-F154-401E-B56D-C1F451AC6588}" destId="{BE5E0875-4225-4DC7-B31A-62D2779249D4}" srcOrd="2" destOrd="0" presId="urn:microsoft.com/office/officeart/2005/8/layout/hierarchy1"/>
    <dgm:cxn modelId="{C7F13E63-1A8B-4E83-9090-ABA6F1E73762}" type="presParOf" srcId="{A4064DEF-F154-401E-B56D-C1F451AC6588}" destId="{AF2FF10F-8E36-4B81-92C7-7DC84B2396DB}" srcOrd="3" destOrd="0" presId="urn:microsoft.com/office/officeart/2005/8/layout/hierarchy1"/>
    <dgm:cxn modelId="{86134501-34A9-4637-B862-0664CE19991F}" type="presParOf" srcId="{AF2FF10F-8E36-4B81-92C7-7DC84B2396DB}" destId="{004DB7C0-6A2B-410E-ACBD-22442FE33EE8}" srcOrd="0" destOrd="0" presId="urn:microsoft.com/office/officeart/2005/8/layout/hierarchy1"/>
    <dgm:cxn modelId="{BAFDEAE0-4EFF-4836-B836-A4B4D5D0FE74}" type="presParOf" srcId="{004DB7C0-6A2B-410E-ACBD-22442FE33EE8}" destId="{D7029E6D-D8D1-4CA0-9D9A-2E55F363BBC2}" srcOrd="0" destOrd="0" presId="urn:microsoft.com/office/officeart/2005/8/layout/hierarchy1"/>
    <dgm:cxn modelId="{E0ED4632-BAEC-4854-B4CE-676839D7F738}" type="presParOf" srcId="{004DB7C0-6A2B-410E-ACBD-22442FE33EE8}" destId="{3A53801A-8FFA-4C4F-B37F-414B192770CF}" srcOrd="1" destOrd="0" presId="urn:microsoft.com/office/officeart/2005/8/layout/hierarchy1"/>
    <dgm:cxn modelId="{5DDCEB4B-A01E-4E0E-B2DE-7240830FE67A}" type="presParOf" srcId="{AF2FF10F-8E36-4B81-92C7-7DC84B2396DB}" destId="{C6A4B1AC-E7BD-44BC-946F-7F08EA2F3C8E}" srcOrd="1" destOrd="0" presId="urn:microsoft.com/office/officeart/2005/8/layout/hierarchy1"/>
    <dgm:cxn modelId="{2F7AF24E-315A-4818-B665-721B839F434C}" type="presParOf" srcId="{A4064DEF-F154-401E-B56D-C1F451AC6588}" destId="{788E2108-CD97-468F-B55B-EB9556C84644}" srcOrd="4" destOrd="0" presId="urn:microsoft.com/office/officeart/2005/8/layout/hierarchy1"/>
    <dgm:cxn modelId="{7DF058C8-AE2B-4442-B3F7-A4B37F807BD6}" type="presParOf" srcId="{A4064DEF-F154-401E-B56D-C1F451AC6588}" destId="{A977E8D9-F177-4CA6-95B2-A3CE4F0F9E96}" srcOrd="5" destOrd="0" presId="urn:microsoft.com/office/officeart/2005/8/layout/hierarchy1"/>
    <dgm:cxn modelId="{B64C9F45-894A-4162-9CB2-5AA21465E5B0}" type="presParOf" srcId="{A977E8D9-F177-4CA6-95B2-A3CE4F0F9E96}" destId="{A7B735F2-99A1-488C-88B8-F4A45143F499}" srcOrd="0" destOrd="0" presId="urn:microsoft.com/office/officeart/2005/8/layout/hierarchy1"/>
    <dgm:cxn modelId="{02B86DC0-9CEE-47AA-8551-083E839DFDD0}" type="presParOf" srcId="{A7B735F2-99A1-488C-88B8-F4A45143F499}" destId="{DA367A87-27EC-4653-856A-D8E5FB47B133}" srcOrd="0" destOrd="0" presId="urn:microsoft.com/office/officeart/2005/8/layout/hierarchy1"/>
    <dgm:cxn modelId="{4F8BA5D1-E5F6-4D2C-9836-769CDF566B13}" type="presParOf" srcId="{A7B735F2-99A1-488C-88B8-F4A45143F499}" destId="{735FFCC0-54C1-458E-B440-C2CC60ED6732}" srcOrd="1" destOrd="0" presId="urn:microsoft.com/office/officeart/2005/8/layout/hierarchy1"/>
    <dgm:cxn modelId="{E0580DB6-9C14-4DC5-99CC-0E04406422CB}" type="presParOf" srcId="{A977E8D9-F177-4CA6-95B2-A3CE4F0F9E96}" destId="{FDAF8AC3-C50A-4213-A78D-9D202F28CF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BFCDFB-3EC4-4B7F-851B-C746F7F6EB9F}" type="doc">
      <dgm:prSet loTypeId="urn:microsoft.com/office/officeart/2005/8/layout/hierarchy1" loCatId="hierarchy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1B20C9F-37AC-4B75-A8C4-07AE9BBDE944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Outlook </a:t>
          </a:r>
          <a:endParaRPr lang="en-US" dirty="0">
            <a:solidFill>
              <a:srgbClr val="FF0000"/>
            </a:solidFill>
          </a:endParaRPr>
        </a:p>
      </dgm:t>
    </dgm:pt>
    <dgm:pt modelId="{C6292BEC-217D-4E8A-B4DF-C47C453EC325}" type="parTrans" cxnId="{B255C49E-F26B-45BF-832B-8A26AAB0BD28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CB23E271-166F-41AD-B1CB-0078B62F2F00}" type="sibTrans" cxnId="{B255C49E-F26B-45BF-832B-8A26AAB0BD28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D17616CF-E7F7-465E-A431-A141B0F94FB4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Sunny </a:t>
          </a:r>
          <a:endParaRPr lang="en-US" dirty="0">
            <a:solidFill>
              <a:srgbClr val="FF0000"/>
            </a:solidFill>
          </a:endParaRPr>
        </a:p>
      </dgm:t>
    </dgm:pt>
    <dgm:pt modelId="{D83779A8-91BC-42A4-8B1B-A29C09F19223}" type="parTrans" cxnId="{AD9E71FA-6169-4DA8-B9F9-A24F18A05675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14018F65-7FAD-4DAC-89A6-FD9EE1501544}" type="sibTrans" cxnId="{AD9E71FA-6169-4DA8-B9F9-A24F18A05675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45B4BFB0-1E66-4C6B-A6A5-E2A915A1B77F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Overcast </a:t>
          </a:r>
          <a:endParaRPr lang="en-US" dirty="0">
            <a:solidFill>
              <a:srgbClr val="FF0000"/>
            </a:solidFill>
          </a:endParaRPr>
        </a:p>
      </dgm:t>
    </dgm:pt>
    <dgm:pt modelId="{51B98B7A-8A9B-4B6A-B40B-55374207C7EF}" type="parTrans" cxnId="{1F188DD5-4B91-482A-9472-BCEFF74C48B0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A86CEFA1-5B23-48F0-98A4-771F41CB229B}" type="sibTrans" cxnId="{1F188DD5-4B91-482A-9472-BCEFF74C48B0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8B92CA7F-431B-418C-9DA8-4B862144BDF8}">
      <dgm:prSet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Rain </a:t>
          </a:r>
          <a:endParaRPr lang="en-US" dirty="0">
            <a:solidFill>
              <a:srgbClr val="FF0000"/>
            </a:solidFill>
          </a:endParaRPr>
        </a:p>
      </dgm:t>
    </dgm:pt>
    <dgm:pt modelId="{88BD029D-EF34-4FFC-BBFF-DCACB21818B0}" type="parTrans" cxnId="{D073DF70-4E7C-46BD-BF2A-7C22D2185401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875677B2-749F-4ECC-AFB2-3819308C923C}" type="sibTrans" cxnId="{D073DF70-4E7C-46BD-BF2A-7C22D2185401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1FE95039-F541-4B16-8E16-91FB382DDB37}">
      <dgm:prSet/>
      <dgm:spPr/>
      <dgm:t>
        <a:bodyPr/>
        <a:lstStyle/>
        <a:p>
          <a:r>
            <a:rPr lang="en-US" dirty="0" smtClean="0"/>
            <a:t>Will play</a:t>
          </a:r>
          <a:endParaRPr lang="en-US" dirty="0"/>
        </a:p>
      </dgm:t>
    </dgm:pt>
    <dgm:pt modelId="{A04BF7E8-2337-459A-AD05-4A3ADA095305}" type="parTrans" cxnId="{00FE8601-3347-4973-B4B7-71237CFCBD18}">
      <dgm:prSet/>
      <dgm:spPr/>
      <dgm:t>
        <a:bodyPr/>
        <a:lstStyle/>
        <a:p>
          <a:endParaRPr lang="en-US"/>
        </a:p>
      </dgm:t>
    </dgm:pt>
    <dgm:pt modelId="{653CFD88-2587-46A2-9CFA-9A7EEDD07540}" type="sibTrans" cxnId="{00FE8601-3347-4973-B4B7-71237CFCBD18}">
      <dgm:prSet/>
      <dgm:spPr/>
      <dgm:t>
        <a:bodyPr/>
        <a:lstStyle/>
        <a:p>
          <a:endParaRPr lang="en-US"/>
        </a:p>
      </dgm:t>
    </dgm:pt>
    <dgm:pt modelId="{E41047EF-FF26-4FFD-996C-ACB511E8B756}">
      <dgm:prSet/>
      <dgm:spPr/>
      <dgm:t>
        <a:bodyPr/>
        <a:lstStyle/>
        <a:p>
          <a:r>
            <a:rPr lang="en-US" dirty="0" smtClean="0"/>
            <a:t>Humidity</a:t>
          </a:r>
          <a:endParaRPr lang="en-US" dirty="0"/>
        </a:p>
      </dgm:t>
    </dgm:pt>
    <dgm:pt modelId="{665BA31C-56AD-4BAE-856F-CE08A4CC8F72}" type="parTrans" cxnId="{4EEC6F91-2C6B-449F-A6F9-AB5BCC392702}">
      <dgm:prSet/>
      <dgm:spPr/>
      <dgm:t>
        <a:bodyPr/>
        <a:lstStyle/>
        <a:p>
          <a:endParaRPr lang="en-US"/>
        </a:p>
      </dgm:t>
    </dgm:pt>
    <dgm:pt modelId="{E7C1F37F-7DC5-47D6-BBB3-22D9B66B3454}" type="sibTrans" cxnId="{4EEC6F91-2C6B-449F-A6F9-AB5BCC392702}">
      <dgm:prSet/>
      <dgm:spPr/>
      <dgm:t>
        <a:bodyPr/>
        <a:lstStyle/>
        <a:p>
          <a:endParaRPr lang="en-US"/>
        </a:p>
      </dgm:t>
    </dgm:pt>
    <dgm:pt modelId="{3F58AA26-5777-410B-8480-BBFE69030019}">
      <dgm:prSet/>
      <dgm:spPr/>
      <dgm:t>
        <a:bodyPr/>
        <a:lstStyle/>
        <a:p>
          <a:r>
            <a:rPr lang="en-US" dirty="0" smtClean="0"/>
            <a:t>High</a:t>
          </a:r>
          <a:endParaRPr lang="en-US" dirty="0"/>
        </a:p>
      </dgm:t>
    </dgm:pt>
    <dgm:pt modelId="{BA234FA0-2B14-42A8-BA85-D2B43AA62DCC}" type="parTrans" cxnId="{F8CA5064-B24E-4105-957F-238AC0A6C282}">
      <dgm:prSet/>
      <dgm:spPr/>
      <dgm:t>
        <a:bodyPr/>
        <a:lstStyle/>
        <a:p>
          <a:endParaRPr lang="en-US"/>
        </a:p>
      </dgm:t>
    </dgm:pt>
    <dgm:pt modelId="{588AFEFB-6E82-435E-864A-EB863095FC47}" type="sibTrans" cxnId="{F8CA5064-B24E-4105-957F-238AC0A6C282}">
      <dgm:prSet/>
      <dgm:spPr/>
      <dgm:t>
        <a:bodyPr/>
        <a:lstStyle/>
        <a:p>
          <a:endParaRPr lang="en-US"/>
        </a:p>
      </dgm:t>
    </dgm:pt>
    <dgm:pt modelId="{93F07981-DFB7-40E1-9F69-8847A3E90220}">
      <dgm:prSet/>
      <dgm:spPr/>
      <dgm:t>
        <a:bodyPr/>
        <a:lstStyle/>
        <a:p>
          <a:r>
            <a:rPr lang="en-US" dirty="0" smtClean="0"/>
            <a:t>Normal</a:t>
          </a:r>
          <a:endParaRPr lang="en-US" dirty="0"/>
        </a:p>
      </dgm:t>
    </dgm:pt>
    <dgm:pt modelId="{68A798BB-D150-40A6-869A-4DB41DC177A5}" type="parTrans" cxnId="{8D922E94-1FD3-433B-98EE-1C4CB3A3CA90}">
      <dgm:prSet/>
      <dgm:spPr/>
      <dgm:t>
        <a:bodyPr/>
        <a:lstStyle/>
        <a:p>
          <a:endParaRPr lang="en-US"/>
        </a:p>
      </dgm:t>
    </dgm:pt>
    <dgm:pt modelId="{B7D80D92-385E-4D32-BABB-D8807CB9EFE6}" type="sibTrans" cxnId="{8D922E94-1FD3-433B-98EE-1C4CB3A3CA90}">
      <dgm:prSet/>
      <dgm:spPr/>
      <dgm:t>
        <a:bodyPr/>
        <a:lstStyle/>
        <a:p>
          <a:endParaRPr lang="en-US"/>
        </a:p>
      </dgm:t>
    </dgm:pt>
    <dgm:pt modelId="{70014983-F09F-4228-A6E9-EF8DF823509B}">
      <dgm:prSet/>
      <dgm:spPr/>
      <dgm:t>
        <a:bodyPr/>
        <a:lstStyle/>
        <a:p>
          <a:r>
            <a:rPr lang="en-US" dirty="0" smtClean="0"/>
            <a:t>Will not play	</a:t>
          </a:r>
          <a:endParaRPr lang="en-US" dirty="0"/>
        </a:p>
      </dgm:t>
    </dgm:pt>
    <dgm:pt modelId="{323CE046-6980-4A86-A87D-FC21EEFD66B4}" type="parTrans" cxnId="{5F15E01F-2908-4AFB-A302-BAEC56B7D7D5}">
      <dgm:prSet/>
      <dgm:spPr/>
      <dgm:t>
        <a:bodyPr/>
        <a:lstStyle/>
        <a:p>
          <a:endParaRPr lang="en-US"/>
        </a:p>
      </dgm:t>
    </dgm:pt>
    <dgm:pt modelId="{A06A9456-1ABB-4324-95EB-EB279EDE2404}" type="sibTrans" cxnId="{5F15E01F-2908-4AFB-A302-BAEC56B7D7D5}">
      <dgm:prSet/>
      <dgm:spPr/>
      <dgm:t>
        <a:bodyPr/>
        <a:lstStyle/>
        <a:p>
          <a:endParaRPr lang="en-US"/>
        </a:p>
      </dgm:t>
    </dgm:pt>
    <dgm:pt modelId="{F77F87CB-D618-4C77-B8BE-038AC0B40D80}">
      <dgm:prSet/>
      <dgm:spPr/>
      <dgm:t>
        <a:bodyPr/>
        <a:lstStyle/>
        <a:p>
          <a:r>
            <a:rPr lang="en-US" dirty="0" smtClean="0"/>
            <a:t>Will play</a:t>
          </a:r>
          <a:endParaRPr lang="en-US" dirty="0"/>
        </a:p>
      </dgm:t>
    </dgm:pt>
    <dgm:pt modelId="{C52E9C40-5730-428D-96EB-D02B8B362401}" type="parTrans" cxnId="{39D5F681-167F-4519-926A-7C25EECD1832}">
      <dgm:prSet/>
      <dgm:spPr/>
      <dgm:t>
        <a:bodyPr/>
        <a:lstStyle/>
        <a:p>
          <a:endParaRPr lang="en-US"/>
        </a:p>
      </dgm:t>
    </dgm:pt>
    <dgm:pt modelId="{0060451F-4081-4A48-8387-03F6ECC186B2}" type="sibTrans" cxnId="{39D5F681-167F-4519-926A-7C25EECD1832}">
      <dgm:prSet/>
      <dgm:spPr/>
      <dgm:t>
        <a:bodyPr/>
        <a:lstStyle/>
        <a:p>
          <a:endParaRPr lang="en-US"/>
        </a:p>
      </dgm:t>
    </dgm:pt>
    <dgm:pt modelId="{4BF1DC33-71A3-45AD-B47F-79D81F6AE831}">
      <dgm:prSet/>
      <dgm:spPr/>
      <dgm:t>
        <a:bodyPr/>
        <a:lstStyle/>
        <a:p>
          <a:r>
            <a:rPr lang="en-US" dirty="0" smtClean="0"/>
            <a:t>Wind </a:t>
          </a:r>
          <a:endParaRPr lang="en-US" dirty="0"/>
        </a:p>
      </dgm:t>
    </dgm:pt>
    <dgm:pt modelId="{522C91E9-E4BE-4AD3-952F-22E0635319FE}" type="parTrans" cxnId="{E9288649-DDB2-470A-B831-996F5A3952EE}">
      <dgm:prSet/>
      <dgm:spPr/>
      <dgm:t>
        <a:bodyPr/>
        <a:lstStyle/>
        <a:p>
          <a:endParaRPr lang="en-US"/>
        </a:p>
      </dgm:t>
    </dgm:pt>
    <dgm:pt modelId="{33775CDE-1475-4036-A291-BF8E08140C01}" type="sibTrans" cxnId="{E9288649-DDB2-470A-B831-996F5A3952EE}">
      <dgm:prSet/>
      <dgm:spPr/>
      <dgm:t>
        <a:bodyPr/>
        <a:lstStyle/>
        <a:p>
          <a:endParaRPr lang="en-US"/>
        </a:p>
      </dgm:t>
    </dgm:pt>
    <dgm:pt modelId="{8984D4E7-C483-4315-BF78-F5354B12C9EC}">
      <dgm:prSet/>
      <dgm:spPr/>
      <dgm:t>
        <a:bodyPr/>
        <a:lstStyle/>
        <a:p>
          <a:r>
            <a:rPr lang="en-US" dirty="0" smtClean="0"/>
            <a:t>Weak </a:t>
          </a:r>
          <a:endParaRPr lang="en-US" dirty="0"/>
        </a:p>
      </dgm:t>
    </dgm:pt>
    <dgm:pt modelId="{FFE172ED-532E-40AB-8DB6-F87BB9E02D8D}" type="parTrans" cxnId="{2EEEADD5-5DEE-48AE-819D-716790433CAC}">
      <dgm:prSet/>
      <dgm:spPr/>
      <dgm:t>
        <a:bodyPr/>
        <a:lstStyle/>
        <a:p>
          <a:endParaRPr lang="en-US"/>
        </a:p>
      </dgm:t>
    </dgm:pt>
    <dgm:pt modelId="{F34D68B9-5879-4E4C-B4B5-3862C835A960}" type="sibTrans" cxnId="{2EEEADD5-5DEE-48AE-819D-716790433CAC}">
      <dgm:prSet/>
      <dgm:spPr/>
      <dgm:t>
        <a:bodyPr/>
        <a:lstStyle/>
        <a:p>
          <a:endParaRPr lang="en-US"/>
        </a:p>
      </dgm:t>
    </dgm:pt>
    <dgm:pt modelId="{3A8DB9EF-A8C9-4895-8590-294E77C6AC72}">
      <dgm:prSet/>
      <dgm:spPr/>
      <dgm:t>
        <a:bodyPr/>
        <a:lstStyle/>
        <a:p>
          <a:r>
            <a:rPr lang="en-US" dirty="0" smtClean="0"/>
            <a:t>strong</a:t>
          </a:r>
          <a:endParaRPr lang="en-US" dirty="0"/>
        </a:p>
      </dgm:t>
    </dgm:pt>
    <dgm:pt modelId="{29329C6E-730A-43E3-A062-C215EB540B2B}" type="parTrans" cxnId="{34F5B90F-E2AB-4671-BF4F-E929F43426FB}">
      <dgm:prSet/>
      <dgm:spPr/>
      <dgm:t>
        <a:bodyPr/>
        <a:lstStyle/>
        <a:p>
          <a:endParaRPr lang="en-US"/>
        </a:p>
      </dgm:t>
    </dgm:pt>
    <dgm:pt modelId="{7910ED26-78EC-4BDD-A07C-6389A3FEA000}" type="sibTrans" cxnId="{34F5B90F-E2AB-4671-BF4F-E929F43426FB}">
      <dgm:prSet/>
      <dgm:spPr/>
      <dgm:t>
        <a:bodyPr/>
        <a:lstStyle/>
        <a:p>
          <a:endParaRPr lang="en-US"/>
        </a:p>
      </dgm:t>
    </dgm:pt>
    <dgm:pt modelId="{0C635DCD-8167-4420-80E5-BA7D975BA4CC}" type="pres">
      <dgm:prSet presAssocID="{0EBFCDFB-3EC4-4B7F-851B-C746F7F6EB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DA16342-3D16-416A-856B-15CBAB4A016A}" type="pres">
      <dgm:prSet presAssocID="{81B20C9F-37AC-4B75-A8C4-07AE9BBDE944}" presName="hierRoot1" presStyleCnt="0"/>
      <dgm:spPr/>
    </dgm:pt>
    <dgm:pt modelId="{192A6691-E681-4078-92DF-023ABDA7FFD5}" type="pres">
      <dgm:prSet presAssocID="{81B20C9F-37AC-4B75-A8C4-07AE9BBDE944}" presName="composite" presStyleCnt="0"/>
      <dgm:spPr/>
    </dgm:pt>
    <dgm:pt modelId="{4B004906-C56F-46F6-BD9E-A0D31C36E59C}" type="pres">
      <dgm:prSet presAssocID="{81B20C9F-37AC-4B75-A8C4-07AE9BBDE944}" presName="background" presStyleLbl="node0" presStyleIdx="0" presStyleCnt="1"/>
      <dgm:spPr/>
    </dgm:pt>
    <dgm:pt modelId="{ADCAB988-4F58-475A-8262-7ED689D02B35}" type="pres">
      <dgm:prSet presAssocID="{81B20C9F-37AC-4B75-A8C4-07AE9BBDE94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064DEF-F154-401E-B56D-C1F451AC6588}" type="pres">
      <dgm:prSet presAssocID="{81B20C9F-37AC-4B75-A8C4-07AE9BBDE944}" presName="hierChild2" presStyleCnt="0"/>
      <dgm:spPr/>
    </dgm:pt>
    <dgm:pt modelId="{0E81840C-13F0-424C-AD3B-0EBA791C3D75}" type="pres">
      <dgm:prSet presAssocID="{D83779A8-91BC-42A4-8B1B-A29C09F19223}" presName="Name10" presStyleLbl="parChTrans1D2" presStyleIdx="0" presStyleCnt="3"/>
      <dgm:spPr/>
      <dgm:t>
        <a:bodyPr/>
        <a:lstStyle/>
        <a:p>
          <a:endParaRPr lang="en-US"/>
        </a:p>
      </dgm:t>
    </dgm:pt>
    <dgm:pt modelId="{A4D25DA7-1A1E-40C1-B586-BE2BCEAAC06B}" type="pres">
      <dgm:prSet presAssocID="{D17616CF-E7F7-465E-A431-A141B0F94FB4}" presName="hierRoot2" presStyleCnt="0"/>
      <dgm:spPr/>
    </dgm:pt>
    <dgm:pt modelId="{04D29A33-D2D2-4930-8D32-A47833350E4A}" type="pres">
      <dgm:prSet presAssocID="{D17616CF-E7F7-465E-A431-A141B0F94FB4}" presName="composite2" presStyleCnt="0"/>
      <dgm:spPr/>
    </dgm:pt>
    <dgm:pt modelId="{B74C679B-42EC-48B3-8D0C-6F55905E6B16}" type="pres">
      <dgm:prSet presAssocID="{D17616CF-E7F7-465E-A431-A141B0F94FB4}" presName="background2" presStyleLbl="node2" presStyleIdx="0" presStyleCnt="3"/>
      <dgm:spPr/>
    </dgm:pt>
    <dgm:pt modelId="{FCC0219B-D24C-482C-A3D3-67B2D2CE4F4A}" type="pres">
      <dgm:prSet presAssocID="{D17616CF-E7F7-465E-A431-A141B0F94FB4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FB24AA-7B64-4B6D-862B-63DC8C11A9DD}" type="pres">
      <dgm:prSet presAssocID="{D17616CF-E7F7-465E-A431-A141B0F94FB4}" presName="hierChild3" presStyleCnt="0"/>
      <dgm:spPr/>
    </dgm:pt>
    <dgm:pt modelId="{CD1832B5-7982-48C0-BC72-2F24822CDCBC}" type="pres">
      <dgm:prSet presAssocID="{665BA31C-56AD-4BAE-856F-CE08A4CC8F72}" presName="Name17" presStyleLbl="parChTrans1D3" presStyleIdx="0" presStyleCnt="3"/>
      <dgm:spPr/>
      <dgm:t>
        <a:bodyPr/>
        <a:lstStyle/>
        <a:p>
          <a:endParaRPr lang="en-US"/>
        </a:p>
      </dgm:t>
    </dgm:pt>
    <dgm:pt modelId="{568F7234-3E77-4757-ADAD-04C499945354}" type="pres">
      <dgm:prSet presAssocID="{E41047EF-FF26-4FFD-996C-ACB511E8B756}" presName="hierRoot3" presStyleCnt="0"/>
      <dgm:spPr/>
    </dgm:pt>
    <dgm:pt modelId="{406A6D50-0716-4881-9273-18827AE0EAF1}" type="pres">
      <dgm:prSet presAssocID="{E41047EF-FF26-4FFD-996C-ACB511E8B756}" presName="composite3" presStyleCnt="0"/>
      <dgm:spPr/>
    </dgm:pt>
    <dgm:pt modelId="{A0388116-2806-459D-8E47-FEBD90D99238}" type="pres">
      <dgm:prSet presAssocID="{E41047EF-FF26-4FFD-996C-ACB511E8B756}" presName="background3" presStyleLbl="node3" presStyleIdx="0" presStyleCnt="3"/>
      <dgm:spPr/>
    </dgm:pt>
    <dgm:pt modelId="{F1C6EC76-430F-458E-8441-BB6A8B032C36}" type="pres">
      <dgm:prSet presAssocID="{E41047EF-FF26-4FFD-996C-ACB511E8B756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F5969A-294A-444D-AC6A-9B7774C7407C}" type="pres">
      <dgm:prSet presAssocID="{E41047EF-FF26-4FFD-996C-ACB511E8B756}" presName="hierChild4" presStyleCnt="0"/>
      <dgm:spPr/>
    </dgm:pt>
    <dgm:pt modelId="{83635886-31CA-4E39-9F7A-AE1D3CD2FFE9}" type="pres">
      <dgm:prSet presAssocID="{BA234FA0-2B14-42A8-BA85-D2B43AA62DCC}" presName="Name23" presStyleLbl="parChTrans1D4" presStyleIdx="0" presStyleCnt="6"/>
      <dgm:spPr/>
      <dgm:t>
        <a:bodyPr/>
        <a:lstStyle/>
        <a:p>
          <a:endParaRPr lang="en-US"/>
        </a:p>
      </dgm:t>
    </dgm:pt>
    <dgm:pt modelId="{5D9A824D-9FB3-42A8-B1D9-5C4656EC40D0}" type="pres">
      <dgm:prSet presAssocID="{3F58AA26-5777-410B-8480-BBFE69030019}" presName="hierRoot4" presStyleCnt="0"/>
      <dgm:spPr/>
    </dgm:pt>
    <dgm:pt modelId="{280A326E-D45A-41CA-B174-DF47826D8860}" type="pres">
      <dgm:prSet presAssocID="{3F58AA26-5777-410B-8480-BBFE69030019}" presName="composite4" presStyleCnt="0"/>
      <dgm:spPr/>
    </dgm:pt>
    <dgm:pt modelId="{BEA4C17F-C89C-49DB-80DC-9677DBA86CEC}" type="pres">
      <dgm:prSet presAssocID="{3F58AA26-5777-410B-8480-BBFE69030019}" presName="background4" presStyleLbl="node4" presStyleIdx="0" presStyleCnt="6"/>
      <dgm:spPr/>
    </dgm:pt>
    <dgm:pt modelId="{6D51AF65-B99A-4CD2-8078-6FEAEFF4F37E}" type="pres">
      <dgm:prSet presAssocID="{3F58AA26-5777-410B-8480-BBFE69030019}" presName="text4" presStyleLbl="fgAcc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3BA8F6-ED25-4453-BE53-E6DC5CF44852}" type="pres">
      <dgm:prSet presAssocID="{3F58AA26-5777-410B-8480-BBFE69030019}" presName="hierChild5" presStyleCnt="0"/>
      <dgm:spPr/>
    </dgm:pt>
    <dgm:pt modelId="{3AE85CCA-8A62-46DF-BBEF-7B31D471B93B}" type="pres">
      <dgm:prSet presAssocID="{323CE046-6980-4A86-A87D-FC21EEFD66B4}" presName="Name23" presStyleLbl="parChTrans1D4" presStyleIdx="1" presStyleCnt="6"/>
      <dgm:spPr/>
      <dgm:t>
        <a:bodyPr/>
        <a:lstStyle/>
        <a:p>
          <a:endParaRPr lang="en-US"/>
        </a:p>
      </dgm:t>
    </dgm:pt>
    <dgm:pt modelId="{963820C7-8BA1-45D0-A8FB-C890568D9066}" type="pres">
      <dgm:prSet presAssocID="{70014983-F09F-4228-A6E9-EF8DF823509B}" presName="hierRoot4" presStyleCnt="0"/>
      <dgm:spPr/>
    </dgm:pt>
    <dgm:pt modelId="{9DA84A69-4169-420C-993A-6BA922BE072E}" type="pres">
      <dgm:prSet presAssocID="{70014983-F09F-4228-A6E9-EF8DF823509B}" presName="composite4" presStyleCnt="0"/>
      <dgm:spPr/>
    </dgm:pt>
    <dgm:pt modelId="{811F9B3D-8D54-45F6-B212-25ED6E07AE07}" type="pres">
      <dgm:prSet presAssocID="{70014983-F09F-4228-A6E9-EF8DF823509B}" presName="background4" presStyleLbl="node4" presStyleIdx="1" presStyleCnt="6"/>
      <dgm:spPr/>
    </dgm:pt>
    <dgm:pt modelId="{6005D24E-BF2E-40D3-916F-C1AFB5CC55CE}" type="pres">
      <dgm:prSet presAssocID="{70014983-F09F-4228-A6E9-EF8DF823509B}" presName="text4" presStyleLbl="fgAcc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0FA9C9-6517-4316-9537-D0FB46B3A03C}" type="pres">
      <dgm:prSet presAssocID="{70014983-F09F-4228-A6E9-EF8DF823509B}" presName="hierChild5" presStyleCnt="0"/>
      <dgm:spPr/>
    </dgm:pt>
    <dgm:pt modelId="{6002BEDF-C3FA-4E40-B2FE-9804885A4C59}" type="pres">
      <dgm:prSet presAssocID="{68A798BB-D150-40A6-869A-4DB41DC177A5}" presName="Name23" presStyleLbl="parChTrans1D4" presStyleIdx="2" presStyleCnt="6"/>
      <dgm:spPr/>
      <dgm:t>
        <a:bodyPr/>
        <a:lstStyle/>
        <a:p>
          <a:endParaRPr lang="en-US"/>
        </a:p>
      </dgm:t>
    </dgm:pt>
    <dgm:pt modelId="{790BE065-FF6A-4CBE-9FD0-6DFCCFDB6718}" type="pres">
      <dgm:prSet presAssocID="{93F07981-DFB7-40E1-9F69-8847A3E90220}" presName="hierRoot4" presStyleCnt="0"/>
      <dgm:spPr/>
    </dgm:pt>
    <dgm:pt modelId="{2C81B390-C52F-484E-8DFD-219CCE2D0360}" type="pres">
      <dgm:prSet presAssocID="{93F07981-DFB7-40E1-9F69-8847A3E90220}" presName="composite4" presStyleCnt="0"/>
      <dgm:spPr/>
    </dgm:pt>
    <dgm:pt modelId="{DB8C16BE-7A3B-4A55-9F90-BD2E513DE6EB}" type="pres">
      <dgm:prSet presAssocID="{93F07981-DFB7-40E1-9F69-8847A3E90220}" presName="background4" presStyleLbl="node4" presStyleIdx="2" presStyleCnt="6"/>
      <dgm:spPr/>
    </dgm:pt>
    <dgm:pt modelId="{C61FD9C5-910C-474E-B421-9192B6B1B3D4}" type="pres">
      <dgm:prSet presAssocID="{93F07981-DFB7-40E1-9F69-8847A3E90220}" presName="text4" presStyleLbl="fgAcc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DD65C9-5A66-40CC-8C7C-985D83F5B0A6}" type="pres">
      <dgm:prSet presAssocID="{93F07981-DFB7-40E1-9F69-8847A3E90220}" presName="hierChild5" presStyleCnt="0"/>
      <dgm:spPr/>
    </dgm:pt>
    <dgm:pt modelId="{70315910-5BB3-4A34-8BBF-E56F13BBC0E5}" type="pres">
      <dgm:prSet presAssocID="{C52E9C40-5730-428D-96EB-D02B8B362401}" presName="Name23" presStyleLbl="parChTrans1D4" presStyleIdx="3" presStyleCnt="6"/>
      <dgm:spPr/>
      <dgm:t>
        <a:bodyPr/>
        <a:lstStyle/>
        <a:p>
          <a:endParaRPr lang="en-US"/>
        </a:p>
      </dgm:t>
    </dgm:pt>
    <dgm:pt modelId="{1E262358-4AAD-4AC9-AC36-9D06D40BA1E9}" type="pres">
      <dgm:prSet presAssocID="{F77F87CB-D618-4C77-B8BE-038AC0B40D80}" presName="hierRoot4" presStyleCnt="0"/>
      <dgm:spPr/>
    </dgm:pt>
    <dgm:pt modelId="{439B908A-72E1-460B-94BD-1FBE92912516}" type="pres">
      <dgm:prSet presAssocID="{F77F87CB-D618-4C77-B8BE-038AC0B40D80}" presName="composite4" presStyleCnt="0"/>
      <dgm:spPr/>
    </dgm:pt>
    <dgm:pt modelId="{7675D7BF-91B7-4BBE-BAA3-DB068FA39A85}" type="pres">
      <dgm:prSet presAssocID="{F77F87CB-D618-4C77-B8BE-038AC0B40D80}" presName="background4" presStyleLbl="node4" presStyleIdx="3" presStyleCnt="6"/>
      <dgm:spPr/>
    </dgm:pt>
    <dgm:pt modelId="{48F7A973-09FD-494F-B992-6786E345580C}" type="pres">
      <dgm:prSet presAssocID="{F77F87CB-D618-4C77-B8BE-038AC0B40D80}" presName="text4" presStyleLbl="fgAcc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3C806A-13E9-487B-9BC5-B6823F874B6C}" type="pres">
      <dgm:prSet presAssocID="{F77F87CB-D618-4C77-B8BE-038AC0B40D80}" presName="hierChild5" presStyleCnt="0"/>
      <dgm:spPr/>
    </dgm:pt>
    <dgm:pt modelId="{BE5E0875-4225-4DC7-B31A-62D2779249D4}" type="pres">
      <dgm:prSet presAssocID="{51B98B7A-8A9B-4B6A-B40B-55374207C7EF}" presName="Name10" presStyleLbl="parChTrans1D2" presStyleIdx="1" presStyleCnt="3"/>
      <dgm:spPr/>
      <dgm:t>
        <a:bodyPr/>
        <a:lstStyle/>
        <a:p>
          <a:endParaRPr lang="en-US"/>
        </a:p>
      </dgm:t>
    </dgm:pt>
    <dgm:pt modelId="{AF2FF10F-8E36-4B81-92C7-7DC84B2396DB}" type="pres">
      <dgm:prSet presAssocID="{45B4BFB0-1E66-4C6B-A6A5-E2A915A1B77F}" presName="hierRoot2" presStyleCnt="0"/>
      <dgm:spPr/>
    </dgm:pt>
    <dgm:pt modelId="{004DB7C0-6A2B-410E-ACBD-22442FE33EE8}" type="pres">
      <dgm:prSet presAssocID="{45B4BFB0-1E66-4C6B-A6A5-E2A915A1B77F}" presName="composite2" presStyleCnt="0"/>
      <dgm:spPr/>
    </dgm:pt>
    <dgm:pt modelId="{D7029E6D-D8D1-4CA0-9D9A-2E55F363BBC2}" type="pres">
      <dgm:prSet presAssocID="{45B4BFB0-1E66-4C6B-A6A5-E2A915A1B77F}" presName="background2" presStyleLbl="node2" presStyleIdx="1" presStyleCnt="3"/>
      <dgm:spPr/>
    </dgm:pt>
    <dgm:pt modelId="{3A53801A-8FFA-4C4F-B37F-414B192770CF}" type="pres">
      <dgm:prSet presAssocID="{45B4BFB0-1E66-4C6B-A6A5-E2A915A1B77F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A4B1AC-E7BD-44BC-946F-7F08EA2F3C8E}" type="pres">
      <dgm:prSet presAssocID="{45B4BFB0-1E66-4C6B-A6A5-E2A915A1B77F}" presName="hierChild3" presStyleCnt="0"/>
      <dgm:spPr/>
    </dgm:pt>
    <dgm:pt modelId="{2CCCE676-57C8-4D07-8AA8-5397CDE875ED}" type="pres">
      <dgm:prSet presAssocID="{A04BF7E8-2337-459A-AD05-4A3ADA095305}" presName="Name17" presStyleLbl="parChTrans1D3" presStyleIdx="1" presStyleCnt="3"/>
      <dgm:spPr/>
      <dgm:t>
        <a:bodyPr/>
        <a:lstStyle/>
        <a:p>
          <a:endParaRPr lang="en-US"/>
        </a:p>
      </dgm:t>
    </dgm:pt>
    <dgm:pt modelId="{0A0E6003-FB97-40FB-A310-402F5B38EB76}" type="pres">
      <dgm:prSet presAssocID="{1FE95039-F541-4B16-8E16-91FB382DDB37}" presName="hierRoot3" presStyleCnt="0"/>
      <dgm:spPr/>
    </dgm:pt>
    <dgm:pt modelId="{06D2FC8D-7CFD-4B36-8F12-EFC44B035186}" type="pres">
      <dgm:prSet presAssocID="{1FE95039-F541-4B16-8E16-91FB382DDB37}" presName="composite3" presStyleCnt="0"/>
      <dgm:spPr/>
    </dgm:pt>
    <dgm:pt modelId="{0AA38C73-8E8D-4206-A484-FACD8053A697}" type="pres">
      <dgm:prSet presAssocID="{1FE95039-F541-4B16-8E16-91FB382DDB37}" presName="background3" presStyleLbl="node3" presStyleIdx="1" presStyleCnt="3"/>
      <dgm:spPr/>
    </dgm:pt>
    <dgm:pt modelId="{C85ABDDF-7079-48F8-8DC4-14F5DC32C02A}" type="pres">
      <dgm:prSet presAssocID="{1FE95039-F541-4B16-8E16-91FB382DDB37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7FF9B8-BC03-4202-BEC4-992276DB4160}" type="pres">
      <dgm:prSet presAssocID="{1FE95039-F541-4B16-8E16-91FB382DDB37}" presName="hierChild4" presStyleCnt="0"/>
      <dgm:spPr/>
    </dgm:pt>
    <dgm:pt modelId="{788E2108-CD97-468F-B55B-EB9556C84644}" type="pres">
      <dgm:prSet presAssocID="{88BD029D-EF34-4FFC-BBFF-DCACB21818B0}" presName="Name10" presStyleLbl="parChTrans1D2" presStyleIdx="2" presStyleCnt="3"/>
      <dgm:spPr/>
      <dgm:t>
        <a:bodyPr/>
        <a:lstStyle/>
        <a:p>
          <a:endParaRPr lang="en-US"/>
        </a:p>
      </dgm:t>
    </dgm:pt>
    <dgm:pt modelId="{A977E8D9-F177-4CA6-95B2-A3CE4F0F9E96}" type="pres">
      <dgm:prSet presAssocID="{8B92CA7F-431B-418C-9DA8-4B862144BDF8}" presName="hierRoot2" presStyleCnt="0"/>
      <dgm:spPr/>
    </dgm:pt>
    <dgm:pt modelId="{A7B735F2-99A1-488C-88B8-F4A45143F499}" type="pres">
      <dgm:prSet presAssocID="{8B92CA7F-431B-418C-9DA8-4B862144BDF8}" presName="composite2" presStyleCnt="0"/>
      <dgm:spPr/>
    </dgm:pt>
    <dgm:pt modelId="{DA367A87-27EC-4653-856A-D8E5FB47B133}" type="pres">
      <dgm:prSet presAssocID="{8B92CA7F-431B-418C-9DA8-4B862144BDF8}" presName="background2" presStyleLbl="node2" presStyleIdx="2" presStyleCnt="3"/>
      <dgm:spPr/>
    </dgm:pt>
    <dgm:pt modelId="{735FFCC0-54C1-458E-B440-C2CC60ED6732}" type="pres">
      <dgm:prSet presAssocID="{8B92CA7F-431B-418C-9DA8-4B862144BDF8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AF8AC3-C50A-4213-A78D-9D202F28CF4E}" type="pres">
      <dgm:prSet presAssocID="{8B92CA7F-431B-418C-9DA8-4B862144BDF8}" presName="hierChild3" presStyleCnt="0"/>
      <dgm:spPr/>
    </dgm:pt>
    <dgm:pt modelId="{E6D339C4-AB95-4DA2-8AB4-093313A6828D}" type="pres">
      <dgm:prSet presAssocID="{522C91E9-E4BE-4AD3-952F-22E0635319FE}" presName="Name17" presStyleLbl="parChTrans1D3" presStyleIdx="2" presStyleCnt="3"/>
      <dgm:spPr/>
      <dgm:t>
        <a:bodyPr/>
        <a:lstStyle/>
        <a:p>
          <a:endParaRPr lang="en-US"/>
        </a:p>
      </dgm:t>
    </dgm:pt>
    <dgm:pt modelId="{4E1EE2E8-8572-4FC2-8D5D-A8B2DA8F7A4A}" type="pres">
      <dgm:prSet presAssocID="{4BF1DC33-71A3-45AD-B47F-79D81F6AE831}" presName="hierRoot3" presStyleCnt="0"/>
      <dgm:spPr/>
    </dgm:pt>
    <dgm:pt modelId="{6FB1902A-8547-45A2-BE8D-19ACF365EC9F}" type="pres">
      <dgm:prSet presAssocID="{4BF1DC33-71A3-45AD-B47F-79D81F6AE831}" presName="composite3" presStyleCnt="0"/>
      <dgm:spPr/>
    </dgm:pt>
    <dgm:pt modelId="{D85AAA2A-CE10-4629-8937-6654B777F8E7}" type="pres">
      <dgm:prSet presAssocID="{4BF1DC33-71A3-45AD-B47F-79D81F6AE831}" presName="background3" presStyleLbl="node3" presStyleIdx="2" presStyleCnt="3"/>
      <dgm:spPr/>
    </dgm:pt>
    <dgm:pt modelId="{7F5232BE-5B39-4974-BD83-7A484CEF0CA6}" type="pres">
      <dgm:prSet presAssocID="{4BF1DC33-71A3-45AD-B47F-79D81F6AE831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47A974-5E0E-49E0-B212-B4A7E8DEA486}" type="pres">
      <dgm:prSet presAssocID="{4BF1DC33-71A3-45AD-B47F-79D81F6AE831}" presName="hierChild4" presStyleCnt="0"/>
      <dgm:spPr/>
    </dgm:pt>
    <dgm:pt modelId="{384F38E6-BC5A-4A09-87F9-CF5F14206078}" type="pres">
      <dgm:prSet presAssocID="{FFE172ED-532E-40AB-8DB6-F87BB9E02D8D}" presName="Name23" presStyleLbl="parChTrans1D4" presStyleIdx="4" presStyleCnt="6"/>
      <dgm:spPr/>
      <dgm:t>
        <a:bodyPr/>
        <a:lstStyle/>
        <a:p>
          <a:endParaRPr lang="en-US"/>
        </a:p>
      </dgm:t>
    </dgm:pt>
    <dgm:pt modelId="{6B32F6FE-2E24-48DA-B6D1-1C43385D1FF0}" type="pres">
      <dgm:prSet presAssocID="{8984D4E7-C483-4315-BF78-F5354B12C9EC}" presName="hierRoot4" presStyleCnt="0"/>
      <dgm:spPr/>
    </dgm:pt>
    <dgm:pt modelId="{04EB6E44-74B5-4B55-AA44-1F4CBB8B27DA}" type="pres">
      <dgm:prSet presAssocID="{8984D4E7-C483-4315-BF78-F5354B12C9EC}" presName="composite4" presStyleCnt="0"/>
      <dgm:spPr/>
    </dgm:pt>
    <dgm:pt modelId="{2D984751-0974-4A76-A292-147503C7A6E0}" type="pres">
      <dgm:prSet presAssocID="{8984D4E7-C483-4315-BF78-F5354B12C9EC}" presName="background4" presStyleLbl="node4" presStyleIdx="4" presStyleCnt="6"/>
      <dgm:spPr/>
      <dgm:t>
        <a:bodyPr/>
        <a:lstStyle/>
        <a:p>
          <a:endParaRPr lang="en-US"/>
        </a:p>
      </dgm:t>
    </dgm:pt>
    <dgm:pt modelId="{15CC115E-C4BF-4A59-AA97-ABE9EE8350B2}" type="pres">
      <dgm:prSet presAssocID="{8984D4E7-C483-4315-BF78-F5354B12C9EC}" presName="text4" presStyleLbl="fgAcc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12D132-E707-47DB-A129-8BBA46DBFFBF}" type="pres">
      <dgm:prSet presAssocID="{8984D4E7-C483-4315-BF78-F5354B12C9EC}" presName="hierChild5" presStyleCnt="0"/>
      <dgm:spPr/>
    </dgm:pt>
    <dgm:pt modelId="{6920E64F-A79B-4BC0-9782-4742D4359154}" type="pres">
      <dgm:prSet presAssocID="{29329C6E-730A-43E3-A062-C215EB540B2B}" presName="Name23" presStyleLbl="parChTrans1D4" presStyleIdx="5" presStyleCnt="6"/>
      <dgm:spPr/>
      <dgm:t>
        <a:bodyPr/>
        <a:lstStyle/>
        <a:p>
          <a:endParaRPr lang="en-US"/>
        </a:p>
      </dgm:t>
    </dgm:pt>
    <dgm:pt modelId="{0DAA48E3-0A1A-4696-9AFF-2D3E34CC3A89}" type="pres">
      <dgm:prSet presAssocID="{3A8DB9EF-A8C9-4895-8590-294E77C6AC72}" presName="hierRoot4" presStyleCnt="0"/>
      <dgm:spPr/>
    </dgm:pt>
    <dgm:pt modelId="{D5C2FF1F-0227-4BCE-AC34-3B587E8BFFE0}" type="pres">
      <dgm:prSet presAssocID="{3A8DB9EF-A8C9-4895-8590-294E77C6AC72}" presName="composite4" presStyleCnt="0"/>
      <dgm:spPr/>
    </dgm:pt>
    <dgm:pt modelId="{B18D00CB-43D7-4D8F-BA62-589836E740E2}" type="pres">
      <dgm:prSet presAssocID="{3A8DB9EF-A8C9-4895-8590-294E77C6AC72}" presName="background4" presStyleLbl="node4" presStyleIdx="5" presStyleCnt="6"/>
      <dgm:spPr/>
    </dgm:pt>
    <dgm:pt modelId="{E3DBB5ED-7ABA-431E-AEB4-E89E69CA31DC}" type="pres">
      <dgm:prSet presAssocID="{3A8DB9EF-A8C9-4895-8590-294E77C6AC72}" presName="text4" presStyleLbl="fgAcc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E63B4E-8A1B-454F-94A8-F0EFDB7C03CE}" type="pres">
      <dgm:prSet presAssocID="{3A8DB9EF-A8C9-4895-8590-294E77C6AC72}" presName="hierChild5" presStyleCnt="0"/>
      <dgm:spPr/>
    </dgm:pt>
  </dgm:ptLst>
  <dgm:cxnLst>
    <dgm:cxn modelId="{28B6B76B-8ED5-46F5-912D-31141C11654A}" type="presOf" srcId="{29329C6E-730A-43E3-A062-C215EB540B2B}" destId="{6920E64F-A79B-4BC0-9782-4742D4359154}" srcOrd="0" destOrd="0" presId="urn:microsoft.com/office/officeart/2005/8/layout/hierarchy1"/>
    <dgm:cxn modelId="{39D5F681-167F-4519-926A-7C25EECD1832}" srcId="{93F07981-DFB7-40E1-9F69-8847A3E90220}" destId="{F77F87CB-D618-4C77-B8BE-038AC0B40D80}" srcOrd="0" destOrd="0" parTransId="{C52E9C40-5730-428D-96EB-D02B8B362401}" sibTransId="{0060451F-4081-4A48-8387-03F6ECC186B2}"/>
    <dgm:cxn modelId="{B255C49E-F26B-45BF-832B-8A26AAB0BD28}" srcId="{0EBFCDFB-3EC4-4B7F-851B-C746F7F6EB9F}" destId="{81B20C9F-37AC-4B75-A8C4-07AE9BBDE944}" srcOrd="0" destOrd="0" parTransId="{C6292BEC-217D-4E8A-B4DF-C47C453EC325}" sibTransId="{CB23E271-166F-41AD-B1CB-0078B62F2F00}"/>
    <dgm:cxn modelId="{BFB0421B-1976-45CC-91AD-31D8F94C4D2F}" type="presOf" srcId="{68A798BB-D150-40A6-869A-4DB41DC177A5}" destId="{6002BEDF-C3FA-4E40-B2FE-9804885A4C59}" srcOrd="0" destOrd="0" presId="urn:microsoft.com/office/officeart/2005/8/layout/hierarchy1"/>
    <dgm:cxn modelId="{AFEBBC7E-F642-4822-93CC-63C50E0AA8D7}" type="presOf" srcId="{88BD029D-EF34-4FFC-BBFF-DCACB21818B0}" destId="{788E2108-CD97-468F-B55B-EB9556C84644}" srcOrd="0" destOrd="0" presId="urn:microsoft.com/office/officeart/2005/8/layout/hierarchy1"/>
    <dgm:cxn modelId="{0F03B52D-9377-493A-9C48-DE0D7318E64F}" type="presOf" srcId="{3A8DB9EF-A8C9-4895-8590-294E77C6AC72}" destId="{E3DBB5ED-7ABA-431E-AEB4-E89E69CA31DC}" srcOrd="0" destOrd="0" presId="urn:microsoft.com/office/officeart/2005/8/layout/hierarchy1"/>
    <dgm:cxn modelId="{04CE9B95-E04C-4228-8E72-E94A8EF3DF86}" type="presOf" srcId="{8984D4E7-C483-4315-BF78-F5354B12C9EC}" destId="{15CC115E-C4BF-4A59-AA97-ABE9EE8350B2}" srcOrd="0" destOrd="0" presId="urn:microsoft.com/office/officeart/2005/8/layout/hierarchy1"/>
    <dgm:cxn modelId="{02638C5E-FCE6-4930-B655-DB237283F1B3}" type="presOf" srcId="{93F07981-DFB7-40E1-9F69-8847A3E90220}" destId="{C61FD9C5-910C-474E-B421-9192B6B1B3D4}" srcOrd="0" destOrd="0" presId="urn:microsoft.com/office/officeart/2005/8/layout/hierarchy1"/>
    <dgm:cxn modelId="{3E958A8B-C989-4C09-B0DE-3521E33B3245}" type="presOf" srcId="{D17616CF-E7F7-465E-A431-A141B0F94FB4}" destId="{FCC0219B-D24C-482C-A3D3-67B2D2CE4F4A}" srcOrd="0" destOrd="0" presId="urn:microsoft.com/office/officeart/2005/8/layout/hierarchy1"/>
    <dgm:cxn modelId="{AC70F34A-D5BA-4488-AAF5-37CF1A2FE93C}" type="presOf" srcId="{A04BF7E8-2337-459A-AD05-4A3ADA095305}" destId="{2CCCE676-57C8-4D07-8AA8-5397CDE875ED}" srcOrd="0" destOrd="0" presId="urn:microsoft.com/office/officeart/2005/8/layout/hierarchy1"/>
    <dgm:cxn modelId="{24F52A62-C69A-4491-A1F2-12D9D8541601}" type="presOf" srcId="{45B4BFB0-1E66-4C6B-A6A5-E2A915A1B77F}" destId="{3A53801A-8FFA-4C4F-B37F-414B192770CF}" srcOrd="0" destOrd="0" presId="urn:microsoft.com/office/officeart/2005/8/layout/hierarchy1"/>
    <dgm:cxn modelId="{FD1C841F-3DA5-4CF4-B9E0-FB5FB0596E0F}" type="presOf" srcId="{323CE046-6980-4A86-A87D-FC21EEFD66B4}" destId="{3AE85CCA-8A62-46DF-BBEF-7B31D471B93B}" srcOrd="0" destOrd="0" presId="urn:microsoft.com/office/officeart/2005/8/layout/hierarchy1"/>
    <dgm:cxn modelId="{34A6CF75-331A-4512-A7B6-9C86C51FFE1E}" type="presOf" srcId="{51B98B7A-8A9B-4B6A-B40B-55374207C7EF}" destId="{BE5E0875-4225-4DC7-B31A-62D2779249D4}" srcOrd="0" destOrd="0" presId="urn:microsoft.com/office/officeart/2005/8/layout/hierarchy1"/>
    <dgm:cxn modelId="{E9288649-DDB2-470A-B831-996F5A3952EE}" srcId="{8B92CA7F-431B-418C-9DA8-4B862144BDF8}" destId="{4BF1DC33-71A3-45AD-B47F-79D81F6AE831}" srcOrd="0" destOrd="0" parTransId="{522C91E9-E4BE-4AD3-952F-22E0635319FE}" sibTransId="{33775CDE-1475-4036-A291-BF8E08140C01}"/>
    <dgm:cxn modelId="{A968A6DB-950F-44DD-8221-D16C1277B66F}" type="presOf" srcId="{81B20C9F-37AC-4B75-A8C4-07AE9BBDE944}" destId="{ADCAB988-4F58-475A-8262-7ED689D02B35}" srcOrd="0" destOrd="0" presId="urn:microsoft.com/office/officeart/2005/8/layout/hierarchy1"/>
    <dgm:cxn modelId="{34F5B90F-E2AB-4671-BF4F-E929F43426FB}" srcId="{4BF1DC33-71A3-45AD-B47F-79D81F6AE831}" destId="{3A8DB9EF-A8C9-4895-8590-294E77C6AC72}" srcOrd="1" destOrd="0" parTransId="{29329C6E-730A-43E3-A062-C215EB540B2B}" sibTransId="{7910ED26-78EC-4BDD-A07C-6389A3FEA000}"/>
    <dgm:cxn modelId="{5F15E01F-2908-4AFB-A302-BAEC56B7D7D5}" srcId="{3F58AA26-5777-410B-8480-BBFE69030019}" destId="{70014983-F09F-4228-A6E9-EF8DF823509B}" srcOrd="0" destOrd="0" parTransId="{323CE046-6980-4A86-A87D-FC21EEFD66B4}" sibTransId="{A06A9456-1ABB-4324-95EB-EB279EDE2404}"/>
    <dgm:cxn modelId="{D4DAE2E2-DF56-41B9-9684-EFB256123979}" type="presOf" srcId="{1FE95039-F541-4B16-8E16-91FB382DDB37}" destId="{C85ABDDF-7079-48F8-8DC4-14F5DC32C02A}" srcOrd="0" destOrd="0" presId="urn:microsoft.com/office/officeart/2005/8/layout/hierarchy1"/>
    <dgm:cxn modelId="{5C44D9FB-402D-420F-8FA7-1AD3B27525A6}" type="presOf" srcId="{E41047EF-FF26-4FFD-996C-ACB511E8B756}" destId="{F1C6EC76-430F-458E-8441-BB6A8B032C36}" srcOrd="0" destOrd="0" presId="urn:microsoft.com/office/officeart/2005/8/layout/hierarchy1"/>
    <dgm:cxn modelId="{33766EDA-94CE-4B11-BBFD-E2A31E87C651}" type="presOf" srcId="{8B92CA7F-431B-418C-9DA8-4B862144BDF8}" destId="{735FFCC0-54C1-458E-B440-C2CC60ED6732}" srcOrd="0" destOrd="0" presId="urn:microsoft.com/office/officeart/2005/8/layout/hierarchy1"/>
    <dgm:cxn modelId="{00FE8601-3347-4973-B4B7-71237CFCBD18}" srcId="{45B4BFB0-1E66-4C6B-A6A5-E2A915A1B77F}" destId="{1FE95039-F541-4B16-8E16-91FB382DDB37}" srcOrd="0" destOrd="0" parTransId="{A04BF7E8-2337-459A-AD05-4A3ADA095305}" sibTransId="{653CFD88-2587-46A2-9CFA-9A7EEDD07540}"/>
    <dgm:cxn modelId="{D073DF70-4E7C-46BD-BF2A-7C22D2185401}" srcId="{81B20C9F-37AC-4B75-A8C4-07AE9BBDE944}" destId="{8B92CA7F-431B-418C-9DA8-4B862144BDF8}" srcOrd="2" destOrd="0" parTransId="{88BD029D-EF34-4FFC-BBFF-DCACB21818B0}" sibTransId="{875677B2-749F-4ECC-AFB2-3819308C923C}"/>
    <dgm:cxn modelId="{C4D8629A-7CED-4260-B86C-82C6790548A9}" type="presOf" srcId="{BA234FA0-2B14-42A8-BA85-D2B43AA62DCC}" destId="{83635886-31CA-4E39-9F7A-AE1D3CD2FFE9}" srcOrd="0" destOrd="0" presId="urn:microsoft.com/office/officeart/2005/8/layout/hierarchy1"/>
    <dgm:cxn modelId="{597DA671-BE2D-4468-8960-4363BC6910ED}" type="presOf" srcId="{70014983-F09F-4228-A6E9-EF8DF823509B}" destId="{6005D24E-BF2E-40D3-916F-C1AFB5CC55CE}" srcOrd="0" destOrd="0" presId="urn:microsoft.com/office/officeart/2005/8/layout/hierarchy1"/>
    <dgm:cxn modelId="{275E5F11-FEA1-47F1-8224-1B1597C451D5}" type="presOf" srcId="{F77F87CB-D618-4C77-B8BE-038AC0B40D80}" destId="{48F7A973-09FD-494F-B992-6786E345580C}" srcOrd="0" destOrd="0" presId="urn:microsoft.com/office/officeart/2005/8/layout/hierarchy1"/>
    <dgm:cxn modelId="{DB44BFD3-60E2-417A-B735-29F5642CF1E0}" type="presOf" srcId="{0EBFCDFB-3EC4-4B7F-851B-C746F7F6EB9F}" destId="{0C635DCD-8167-4420-80E5-BA7D975BA4CC}" srcOrd="0" destOrd="0" presId="urn:microsoft.com/office/officeart/2005/8/layout/hierarchy1"/>
    <dgm:cxn modelId="{DB3DF0DA-2A39-4956-99F9-3F8CC4B52E09}" type="presOf" srcId="{522C91E9-E4BE-4AD3-952F-22E0635319FE}" destId="{E6D339C4-AB95-4DA2-8AB4-093313A6828D}" srcOrd="0" destOrd="0" presId="urn:microsoft.com/office/officeart/2005/8/layout/hierarchy1"/>
    <dgm:cxn modelId="{2D9F1C54-E71A-44AD-8093-00F2828D676B}" type="presOf" srcId="{FFE172ED-532E-40AB-8DB6-F87BB9E02D8D}" destId="{384F38E6-BC5A-4A09-87F9-CF5F14206078}" srcOrd="0" destOrd="0" presId="urn:microsoft.com/office/officeart/2005/8/layout/hierarchy1"/>
    <dgm:cxn modelId="{4EEC6F91-2C6B-449F-A6F9-AB5BCC392702}" srcId="{D17616CF-E7F7-465E-A431-A141B0F94FB4}" destId="{E41047EF-FF26-4FFD-996C-ACB511E8B756}" srcOrd="0" destOrd="0" parTransId="{665BA31C-56AD-4BAE-856F-CE08A4CC8F72}" sibTransId="{E7C1F37F-7DC5-47D6-BBB3-22D9B66B3454}"/>
    <dgm:cxn modelId="{140CF834-7529-40B9-AB0E-899B87C788E0}" type="presOf" srcId="{C52E9C40-5730-428D-96EB-D02B8B362401}" destId="{70315910-5BB3-4A34-8BBF-E56F13BBC0E5}" srcOrd="0" destOrd="0" presId="urn:microsoft.com/office/officeart/2005/8/layout/hierarchy1"/>
    <dgm:cxn modelId="{06122A05-831F-4F96-8161-F6C3A519EAA0}" type="presOf" srcId="{D83779A8-91BC-42A4-8B1B-A29C09F19223}" destId="{0E81840C-13F0-424C-AD3B-0EBA791C3D75}" srcOrd="0" destOrd="0" presId="urn:microsoft.com/office/officeart/2005/8/layout/hierarchy1"/>
    <dgm:cxn modelId="{2EEEADD5-5DEE-48AE-819D-716790433CAC}" srcId="{4BF1DC33-71A3-45AD-B47F-79D81F6AE831}" destId="{8984D4E7-C483-4315-BF78-F5354B12C9EC}" srcOrd="0" destOrd="0" parTransId="{FFE172ED-532E-40AB-8DB6-F87BB9E02D8D}" sibTransId="{F34D68B9-5879-4E4C-B4B5-3862C835A960}"/>
    <dgm:cxn modelId="{0A335C2B-260F-4A4E-9B14-3263E455FF65}" type="presOf" srcId="{665BA31C-56AD-4BAE-856F-CE08A4CC8F72}" destId="{CD1832B5-7982-48C0-BC72-2F24822CDCBC}" srcOrd="0" destOrd="0" presId="urn:microsoft.com/office/officeart/2005/8/layout/hierarchy1"/>
    <dgm:cxn modelId="{2ADC8634-D47F-4392-8C80-01E6579D8AC5}" type="presOf" srcId="{3F58AA26-5777-410B-8480-BBFE69030019}" destId="{6D51AF65-B99A-4CD2-8078-6FEAEFF4F37E}" srcOrd="0" destOrd="0" presId="urn:microsoft.com/office/officeart/2005/8/layout/hierarchy1"/>
    <dgm:cxn modelId="{F8CA5064-B24E-4105-957F-238AC0A6C282}" srcId="{E41047EF-FF26-4FFD-996C-ACB511E8B756}" destId="{3F58AA26-5777-410B-8480-BBFE69030019}" srcOrd="0" destOrd="0" parTransId="{BA234FA0-2B14-42A8-BA85-D2B43AA62DCC}" sibTransId="{588AFEFB-6E82-435E-864A-EB863095FC47}"/>
    <dgm:cxn modelId="{1F188DD5-4B91-482A-9472-BCEFF74C48B0}" srcId="{81B20C9F-37AC-4B75-A8C4-07AE9BBDE944}" destId="{45B4BFB0-1E66-4C6B-A6A5-E2A915A1B77F}" srcOrd="1" destOrd="0" parTransId="{51B98B7A-8A9B-4B6A-B40B-55374207C7EF}" sibTransId="{A86CEFA1-5B23-48F0-98A4-771F41CB229B}"/>
    <dgm:cxn modelId="{AD9E71FA-6169-4DA8-B9F9-A24F18A05675}" srcId="{81B20C9F-37AC-4B75-A8C4-07AE9BBDE944}" destId="{D17616CF-E7F7-465E-A431-A141B0F94FB4}" srcOrd="0" destOrd="0" parTransId="{D83779A8-91BC-42A4-8B1B-A29C09F19223}" sibTransId="{14018F65-7FAD-4DAC-89A6-FD9EE1501544}"/>
    <dgm:cxn modelId="{9D32F1D2-4357-42DD-9FF3-5E3AC4D699B5}" type="presOf" srcId="{4BF1DC33-71A3-45AD-B47F-79D81F6AE831}" destId="{7F5232BE-5B39-4974-BD83-7A484CEF0CA6}" srcOrd="0" destOrd="0" presId="urn:microsoft.com/office/officeart/2005/8/layout/hierarchy1"/>
    <dgm:cxn modelId="{8D922E94-1FD3-433B-98EE-1C4CB3A3CA90}" srcId="{E41047EF-FF26-4FFD-996C-ACB511E8B756}" destId="{93F07981-DFB7-40E1-9F69-8847A3E90220}" srcOrd="1" destOrd="0" parTransId="{68A798BB-D150-40A6-869A-4DB41DC177A5}" sibTransId="{B7D80D92-385E-4D32-BABB-D8807CB9EFE6}"/>
    <dgm:cxn modelId="{5660929B-C190-467B-8D2E-71DBBFE2FEEF}" type="presParOf" srcId="{0C635DCD-8167-4420-80E5-BA7D975BA4CC}" destId="{ADA16342-3D16-416A-856B-15CBAB4A016A}" srcOrd="0" destOrd="0" presId="urn:microsoft.com/office/officeart/2005/8/layout/hierarchy1"/>
    <dgm:cxn modelId="{D2DAD8DD-5DBC-4AB8-A4A5-4ABD7404F3AB}" type="presParOf" srcId="{ADA16342-3D16-416A-856B-15CBAB4A016A}" destId="{192A6691-E681-4078-92DF-023ABDA7FFD5}" srcOrd="0" destOrd="0" presId="urn:microsoft.com/office/officeart/2005/8/layout/hierarchy1"/>
    <dgm:cxn modelId="{5F25E4EE-3F7A-403F-94E6-B55C1A11E286}" type="presParOf" srcId="{192A6691-E681-4078-92DF-023ABDA7FFD5}" destId="{4B004906-C56F-46F6-BD9E-A0D31C36E59C}" srcOrd="0" destOrd="0" presId="urn:microsoft.com/office/officeart/2005/8/layout/hierarchy1"/>
    <dgm:cxn modelId="{37181A71-868B-482F-8F7B-4568647EB176}" type="presParOf" srcId="{192A6691-E681-4078-92DF-023ABDA7FFD5}" destId="{ADCAB988-4F58-475A-8262-7ED689D02B35}" srcOrd="1" destOrd="0" presId="urn:microsoft.com/office/officeart/2005/8/layout/hierarchy1"/>
    <dgm:cxn modelId="{CDB7B2C9-C6CE-48F5-9B4E-909CC523CFD5}" type="presParOf" srcId="{ADA16342-3D16-416A-856B-15CBAB4A016A}" destId="{A4064DEF-F154-401E-B56D-C1F451AC6588}" srcOrd="1" destOrd="0" presId="urn:microsoft.com/office/officeart/2005/8/layout/hierarchy1"/>
    <dgm:cxn modelId="{751C39A7-CDFD-41DB-BA8B-AD4436D72BF4}" type="presParOf" srcId="{A4064DEF-F154-401E-B56D-C1F451AC6588}" destId="{0E81840C-13F0-424C-AD3B-0EBA791C3D75}" srcOrd="0" destOrd="0" presId="urn:microsoft.com/office/officeart/2005/8/layout/hierarchy1"/>
    <dgm:cxn modelId="{04D45DF1-5DFA-41A3-A3DA-18B45EE05DFB}" type="presParOf" srcId="{A4064DEF-F154-401E-B56D-C1F451AC6588}" destId="{A4D25DA7-1A1E-40C1-B586-BE2BCEAAC06B}" srcOrd="1" destOrd="0" presId="urn:microsoft.com/office/officeart/2005/8/layout/hierarchy1"/>
    <dgm:cxn modelId="{7AB529AC-F309-4D1A-9787-605BB21FEB1C}" type="presParOf" srcId="{A4D25DA7-1A1E-40C1-B586-BE2BCEAAC06B}" destId="{04D29A33-D2D2-4930-8D32-A47833350E4A}" srcOrd="0" destOrd="0" presId="urn:microsoft.com/office/officeart/2005/8/layout/hierarchy1"/>
    <dgm:cxn modelId="{D1D13B12-7B1F-40FE-B9D5-CB9FE0EE2C79}" type="presParOf" srcId="{04D29A33-D2D2-4930-8D32-A47833350E4A}" destId="{B74C679B-42EC-48B3-8D0C-6F55905E6B16}" srcOrd="0" destOrd="0" presId="urn:microsoft.com/office/officeart/2005/8/layout/hierarchy1"/>
    <dgm:cxn modelId="{27A369A9-7817-4EC8-8E5A-2D78C5761580}" type="presParOf" srcId="{04D29A33-D2D2-4930-8D32-A47833350E4A}" destId="{FCC0219B-D24C-482C-A3D3-67B2D2CE4F4A}" srcOrd="1" destOrd="0" presId="urn:microsoft.com/office/officeart/2005/8/layout/hierarchy1"/>
    <dgm:cxn modelId="{F6377D01-C2F4-494C-BDC9-AAF59F96CDB6}" type="presParOf" srcId="{A4D25DA7-1A1E-40C1-B586-BE2BCEAAC06B}" destId="{23FB24AA-7B64-4B6D-862B-63DC8C11A9DD}" srcOrd="1" destOrd="0" presId="urn:microsoft.com/office/officeart/2005/8/layout/hierarchy1"/>
    <dgm:cxn modelId="{58E5F005-5DF0-4C23-B51F-73CAEA042AAE}" type="presParOf" srcId="{23FB24AA-7B64-4B6D-862B-63DC8C11A9DD}" destId="{CD1832B5-7982-48C0-BC72-2F24822CDCBC}" srcOrd="0" destOrd="0" presId="urn:microsoft.com/office/officeart/2005/8/layout/hierarchy1"/>
    <dgm:cxn modelId="{50C451F9-364F-4539-920E-88242BFDC759}" type="presParOf" srcId="{23FB24AA-7B64-4B6D-862B-63DC8C11A9DD}" destId="{568F7234-3E77-4757-ADAD-04C499945354}" srcOrd="1" destOrd="0" presId="urn:microsoft.com/office/officeart/2005/8/layout/hierarchy1"/>
    <dgm:cxn modelId="{E6829D1C-5AE9-4961-83F8-3FCD03CCB788}" type="presParOf" srcId="{568F7234-3E77-4757-ADAD-04C499945354}" destId="{406A6D50-0716-4881-9273-18827AE0EAF1}" srcOrd="0" destOrd="0" presId="urn:microsoft.com/office/officeart/2005/8/layout/hierarchy1"/>
    <dgm:cxn modelId="{EDA6491B-A6D1-4522-AD65-FC06CEFA6F02}" type="presParOf" srcId="{406A6D50-0716-4881-9273-18827AE0EAF1}" destId="{A0388116-2806-459D-8E47-FEBD90D99238}" srcOrd="0" destOrd="0" presId="urn:microsoft.com/office/officeart/2005/8/layout/hierarchy1"/>
    <dgm:cxn modelId="{2FA73D33-6CC3-401C-9771-F29AFB1372DA}" type="presParOf" srcId="{406A6D50-0716-4881-9273-18827AE0EAF1}" destId="{F1C6EC76-430F-458E-8441-BB6A8B032C36}" srcOrd="1" destOrd="0" presId="urn:microsoft.com/office/officeart/2005/8/layout/hierarchy1"/>
    <dgm:cxn modelId="{FE8B2F10-2281-4FF9-93BF-BB570AE34F3A}" type="presParOf" srcId="{568F7234-3E77-4757-ADAD-04C499945354}" destId="{E3F5969A-294A-444D-AC6A-9B7774C7407C}" srcOrd="1" destOrd="0" presId="urn:microsoft.com/office/officeart/2005/8/layout/hierarchy1"/>
    <dgm:cxn modelId="{703D4BA1-14B2-40F4-8FCA-81E64E84CCBB}" type="presParOf" srcId="{E3F5969A-294A-444D-AC6A-9B7774C7407C}" destId="{83635886-31CA-4E39-9F7A-AE1D3CD2FFE9}" srcOrd="0" destOrd="0" presId="urn:microsoft.com/office/officeart/2005/8/layout/hierarchy1"/>
    <dgm:cxn modelId="{CA5005DA-0A3C-4930-A8BA-AD731DFBC4F3}" type="presParOf" srcId="{E3F5969A-294A-444D-AC6A-9B7774C7407C}" destId="{5D9A824D-9FB3-42A8-B1D9-5C4656EC40D0}" srcOrd="1" destOrd="0" presId="urn:microsoft.com/office/officeart/2005/8/layout/hierarchy1"/>
    <dgm:cxn modelId="{64F2EF98-FA6A-44F7-A780-981FAC9A1447}" type="presParOf" srcId="{5D9A824D-9FB3-42A8-B1D9-5C4656EC40D0}" destId="{280A326E-D45A-41CA-B174-DF47826D8860}" srcOrd="0" destOrd="0" presId="urn:microsoft.com/office/officeart/2005/8/layout/hierarchy1"/>
    <dgm:cxn modelId="{9B701C8B-A459-4A74-9DD5-A235F9A0E500}" type="presParOf" srcId="{280A326E-D45A-41CA-B174-DF47826D8860}" destId="{BEA4C17F-C89C-49DB-80DC-9677DBA86CEC}" srcOrd="0" destOrd="0" presId="urn:microsoft.com/office/officeart/2005/8/layout/hierarchy1"/>
    <dgm:cxn modelId="{775238CC-3145-447C-AC52-A9DB69C73B5B}" type="presParOf" srcId="{280A326E-D45A-41CA-B174-DF47826D8860}" destId="{6D51AF65-B99A-4CD2-8078-6FEAEFF4F37E}" srcOrd="1" destOrd="0" presId="urn:microsoft.com/office/officeart/2005/8/layout/hierarchy1"/>
    <dgm:cxn modelId="{8ACFA851-55A3-48D3-ABC4-A09E7AE3702F}" type="presParOf" srcId="{5D9A824D-9FB3-42A8-B1D9-5C4656EC40D0}" destId="{C33BA8F6-ED25-4453-BE53-E6DC5CF44852}" srcOrd="1" destOrd="0" presId="urn:microsoft.com/office/officeart/2005/8/layout/hierarchy1"/>
    <dgm:cxn modelId="{A41D3D72-0FD3-42ED-BD6F-AC57622FB83E}" type="presParOf" srcId="{C33BA8F6-ED25-4453-BE53-E6DC5CF44852}" destId="{3AE85CCA-8A62-46DF-BBEF-7B31D471B93B}" srcOrd="0" destOrd="0" presId="urn:microsoft.com/office/officeart/2005/8/layout/hierarchy1"/>
    <dgm:cxn modelId="{BE157D0A-F241-4BA9-B3D0-EF4649330165}" type="presParOf" srcId="{C33BA8F6-ED25-4453-BE53-E6DC5CF44852}" destId="{963820C7-8BA1-45D0-A8FB-C890568D9066}" srcOrd="1" destOrd="0" presId="urn:microsoft.com/office/officeart/2005/8/layout/hierarchy1"/>
    <dgm:cxn modelId="{2474CDB6-E70E-4872-94EB-B7564AB1E31A}" type="presParOf" srcId="{963820C7-8BA1-45D0-A8FB-C890568D9066}" destId="{9DA84A69-4169-420C-993A-6BA922BE072E}" srcOrd="0" destOrd="0" presId="urn:microsoft.com/office/officeart/2005/8/layout/hierarchy1"/>
    <dgm:cxn modelId="{9FD48F06-0EEA-4ACC-8DCB-6CA1AC3450D8}" type="presParOf" srcId="{9DA84A69-4169-420C-993A-6BA922BE072E}" destId="{811F9B3D-8D54-45F6-B212-25ED6E07AE07}" srcOrd="0" destOrd="0" presId="urn:microsoft.com/office/officeart/2005/8/layout/hierarchy1"/>
    <dgm:cxn modelId="{68493E66-C446-4EFD-801B-5FC64677B457}" type="presParOf" srcId="{9DA84A69-4169-420C-993A-6BA922BE072E}" destId="{6005D24E-BF2E-40D3-916F-C1AFB5CC55CE}" srcOrd="1" destOrd="0" presId="urn:microsoft.com/office/officeart/2005/8/layout/hierarchy1"/>
    <dgm:cxn modelId="{BA9E8E81-9059-4DBB-8BFA-B26C37B97515}" type="presParOf" srcId="{963820C7-8BA1-45D0-A8FB-C890568D9066}" destId="{C50FA9C9-6517-4316-9537-D0FB46B3A03C}" srcOrd="1" destOrd="0" presId="urn:microsoft.com/office/officeart/2005/8/layout/hierarchy1"/>
    <dgm:cxn modelId="{25A15B9B-D994-4D4F-A6F5-F86332781A8F}" type="presParOf" srcId="{E3F5969A-294A-444D-AC6A-9B7774C7407C}" destId="{6002BEDF-C3FA-4E40-B2FE-9804885A4C59}" srcOrd="2" destOrd="0" presId="urn:microsoft.com/office/officeart/2005/8/layout/hierarchy1"/>
    <dgm:cxn modelId="{CE473D3E-A80E-44F0-A830-9C1CAF0FE42E}" type="presParOf" srcId="{E3F5969A-294A-444D-AC6A-9B7774C7407C}" destId="{790BE065-FF6A-4CBE-9FD0-6DFCCFDB6718}" srcOrd="3" destOrd="0" presId="urn:microsoft.com/office/officeart/2005/8/layout/hierarchy1"/>
    <dgm:cxn modelId="{B1794F8D-1681-4DA9-A38D-70AB51C6311E}" type="presParOf" srcId="{790BE065-FF6A-4CBE-9FD0-6DFCCFDB6718}" destId="{2C81B390-C52F-484E-8DFD-219CCE2D0360}" srcOrd="0" destOrd="0" presId="urn:microsoft.com/office/officeart/2005/8/layout/hierarchy1"/>
    <dgm:cxn modelId="{0117C262-F2EF-4281-9097-3832D1AFF471}" type="presParOf" srcId="{2C81B390-C52F-484E-8DFD-219CCE2D0360}" destId="{DB8C16BE-7A3B-4A55-9F90-BD2E513DE6EB}" srcOrd="0" destOrd="0" presId="urn:microsoft.com/office/officeart/2005/8/layout/hierarchy1"/>
    <dgm:cxn modelId="{F4D82A19-9E8C-486B-B807-55F0EDED66F1}" type="presParOf" srcId="{2C81B390-C52F-484E-8DFD-219CCE2D0360}" destId="{C61FD9C5-910C-474E-B421-9192B6B1B3D4}" srcOrd="1" destOrd="0" presId="urn:microsoft.com/office/officeart/2005/8/layout/hierarchy1"/>
    <dgm:cxn modelId="{7E958DB7-0A6C-416E-9464-04FB635CECF4}" type="presParOf" srcId="{790BE065-FF6A-4CBE-9FD0-6DFCCFDB6718}" destId="{6EDD65C9-5A66-40CC-8C7C-985D83F5B0A6}" srcOrd="1" destOrd="0" presId="urn:microsoft.com/office/officeart/2005/8/layout/hierarchy1"/>
    <dgm:cxn modelId="{41D5D38C-CB4A-4D4F-8D97-615C7EA333B1}" type="presParOf" srcId="{6EDD65C9-5A66-40CC-8C7C-985D83F5B0A6}" destId="{70315910-5BB3-4A34-8BBF-E56F13BBC0E5}" srcOrd="0" destOrd="0" presId="urn:microsoft.com/office/officeart/2005/8/layout/hierarchy1"/>
    <dgm:cxn modelId="{B6051AE9-637A-45B1-AFC5-F3B494CDCE83}" type="presParOf" srcId="{6EDD65C9-5A66-40CC-8C7C-985D83F5B0A6}" destId="{1E262358-4AAD-4AC9-AC36-9D06D40BA1E9}" srcOrd="1" destOrd="0" presId="urn:microsoft.com/office/officeart/2005/8/layout/hierarchy1"/>
    <dgm:cxn modelId="{B301F70E-F7A5-4C80-8286-AB338C6A5C72}" type="presParOf" srcId="{1E262358-4AAD-4AC9-AC36-9D06D40BA1E9}" destId="{439B908A-72E1-460B-94BD-1FBE92912516}" srcOrd="0" destOrd="0" presId="urn:microsoft.com/office/officeart/2005/8/layout/hierarchy1"/>
    <dgm:cxn modelId="{927A078B-74D4-4191-8D14-3795A160B5F6}" type="presParOf" srcId="{439B908A-72E1-460B-94BD-1FBE92912516}" destId="{7675D7BF-91B7-4BBE-BAA3-DB068FA39A85}" srcOrd="0" destOrd="0" presId="urn:microsoft.com/office/officeart/2005/8/layout/hierarchy1"/>
    <dgm:cxn modelId="{BB8A6CA5-5857-4596-ACB9-12B2AEDDC4FA}" type="presParOf" srcId="{439B908A-72E1-460B-94BD-1FBE92912516}" destId="{48F7A973-09FD-494F-B992-6786E345580C}" srcOrd="1" destOrd="0" presId="urn:microsoft.com/office/officeart/2005/8/layout/hierarchy1"/>
    <dgm:cxn modelId="{6DB81084-E60A-4F15-A635-E1F83698E4B3}" type="presParOf" srcId="{1E262358-4AAD-4AC9-AC36-9D06D40BA1E9}" destId="{483C806A-13E9-487B-9BC5-B6823F874B6C}" srcOrd="1" destOrd="0" presId="urn:microsoft.com/office/officeart/2005/8/layout/hierarchy1"/>
    <dgm:cxn modelId="{58FB2D3C-249C-4C07-BFD3-125FD7BE00AF}" type="presParOf" srcId="{A4064DEF-F154-401E-B56D-C1F451AC6588}" destId="{BE5E0875-4225-4DC7-B31A-62D2779249D4}" srcOrd="2" destOrd="0" presId="urn:microsoft.com/office/officeart/2005/8/layout/hierarchy1"/>
    <dgm:cxn modelId="{EC645E1E-5DDF-488C-B956-D03199BDA1A9}" type="presParOf" srcId="{A4064DEF-F154-401E-B56D-C1F451AC6588}" destId="{AF2FF10F-8E36-4B81-92C7-7DC84B2396DB}" srcOrd="3" destOrd="0" presId="urn:microsoft.com/office/officeart/2005/8/layout/hierarchy1"/>
    <dgm:cxn modelId="{0386B12D-56CD-4C30-82B9-09F5192C5972}" type="presParOf" srcId="{AF2FF10F-8E36-4B81-92C7-7DC84B2396DB}" destId="{004DB7C0-6A2B-410E-ACBD-22442FE33EE8}" srcOrd="0" destOrd="0" presId="urn:microsoft.com/office/officeart/2005/8/layout/hierarchy1"/>
    <dgm:cxn modelId="{632A6698-9A08-4664-A977-3A062ECC3820}" type="presParOf" srcId="{004DB7C0-6A2B-410E-ACBD-22442FE33EE8}" destId="{D7029E6D-D8D1-4CA0-9D9A-2E55F363BBC2}" srcOrd="0" destOrd="0" presId="urn:microsoft.com/office/officeart/2005/8/layout/hierarchy1"/>
    <dgm:cxn modelId="{B2C31AED-A804-416D-9F97-3C49CDB0DFFF}" type="presParOf" srcId="{004DB7C0-6A2B-410E-ACBD-22442FE33EE8}" destId="{3A53801A-8FFA-4C4F-B37F-414B192770CF}" srcOrd="1" destOrd="0" presId="urn:microsoft.com/office/officeart/2005/8/layout/hierarchy1"/>
    <dgm:cxn modelId="{00B818CC-1E03-4FFA-BB12-1980A41088FE}" type="presParOf" srcId="{AF2FF10F-8E36-4B81-92C7-7DC84B2396DB}" destId="{C6A4B1AC-E7BD-44BC-946F-7F08EA2F3C8E}" srcOrd="1" destOrd="0" presId="urn:microsoft.com/office/officeart/2005/8/layout/hierarchy1"/>
    <dgm:cxn modelId="{C2EA7717-A440-45D5-B2C4-FE2C0EC9270B}" type="presParOf" srcId="{C6A4B1AC-E7BD-44BC-946F-7F08EA2F3C8E}" destId="{2CCCE676-57C8-4D07-8AA8-5397CDE875ED}" srcOrd="0" destOrd="0" presId="urn:microsoft.com/office/officeart/2005/8/layout/hierarchy1"/>
    <dgm:cxn modelId="{86696632-C807-4A80-9711-7B081E0CA1A6}" type="presParOf" srcId="{C6A4B1AC-E7BD-44BC-946F-7F08EA2F3C8E}" destId="{0A0E6003-FB97-40FB-A310-402F5B38EB76}" srcOrd="1" destOrd="0" presId="urn:microsoft.com/office/officeart/2005/8/layout/hierarchy1"/>
    <dgm:cxn modelId="{B962B3E2-F338-4A6F-AE71-9CA22CBCE4E8}" type="presParOf" srcId="{0A0E6003-FB97-40FB-A310-402F5B38EB76}" destId="{06D2FC8D-7CFD-4B36-8F12-EFC44B035186}" srcOrd="0" destOrd="0" presId="urn:microsoft.com/office/officeart/2005/8/layout/hierarchy1"/>
    <dgm:cxn modelId="{3E2A36FC-978D-409D-9ADB-F8F90521DAA6}" type="presParOf" srcId="{06D2FC8D-7CFD-4B36-8F12-EFC44B035186}" destId="{0AA38C73-8E8D-4206-A484-FACD8053A697}" srcOrd="0" destOrd="0" presId="urn:microsoft.com/office/officeart/2005/8/layout/hierarchy1"/>
    <dgm:cxn modelId="{890239BA-B22E-454A-982C-30233C23FA48}" type="presParOf" srcId="{06D2FC8D-7CFD-4B36-8F12-EFC44B035186}" destId="{C85ABDDF-7079-48F8-8DC4-14F5DC32C02A}" srcOrd="1" destOrd="0" presId="urn:microsoft.com/office/officeart/2005/8/layout/hierarchy1"/>
    <dgm:cxn modelId="{7179D0D6-3058-44B9-8640-0ED1197F76F9}" type="presParOf" srcId="{0A0E6003-FB97-40FB-A310-402F5B38EB76}" destId="{5D7FF9B8-BC03-4202-BEC4-992276DB4160}" srcOrd="1" destOrd="0" presId="urn:microsoft.com/office/officeart/2005/8/layout/hierarchy1"/>
    <dgm:cxn modelId="{C7D553C7-AD6A-4078-B910-26C2014CEB11}" type="presParOf" srcId="{A4064DEF-F154-401E-B56D-C1F451AC6588}" destId="{788E2108-CD97-468F-B55B-EB9556C84644}" srcOrd="4" destOrd="0" presId="urn:microsoft.com/office/officeart/2005/8/layout/hierarchy1"/>
    <dgm:cxn modelId="{1C610B51-93C9-439B-BF29-9D5467E25819}" type="presParOf" srcId="{A4064DEF-F154-401E-B56D-C1F451AC6588}" destId="{A977E8D9-F177-4CA6-95B2-A3CE4F0F9E96}" srcOrd="5" destOrd="0" presId="urn:microsoft.com/office/officeart/2005/8/layout/hierarchy1"/>
    <dgm:cxn modelId="{7CC0B918-C7FF-4AF3-AB0C-D9E25C671B23}" type="presParOf" srcId="{A977E8D9-F177-4CA6-95B2-A3CE4F0F9E96}" destId="{A7B735F2-99A1-488C-88B8-F4A45143F499}" srcOrd="0" destOrd="0" presId="urn:microsoft.com/office/officeart/2005/8/layout/hierarchy1"/>
    <dgm:cxn modelId="{2700938C-2513-4444-AD04-43E4AF709200}" type="presParOf" srcId="{A7B735F2-99A1-488C-88B8-F4A45143F499}" destId="{DA367A87-27EC-4653-856A-D8E5FB47B133}" srcOrd="0" destOrd="0" presId="urn:microsoft.com/office/officeart/2005/8/layout/hierarchy1"/>
    <dgm:cxn modelId="{511346BD-265B-44A6-9A07-1CCDB5BF9D1C}" type="presParOf" srcId="{A7B735F2-99A1-488C-88B8-F4A45143F499}" destId="{735FFCC0-54C1-458E-B440-C2CC60ED6732}" srcOrd="1" destOrd="0" presId="urn:microsoft.com/office/officeart/2005/8/layout/hierarchy1"/>
    <dgm:cxn modelId="{5663B0D2-DEEE-43DB-BEC2-23F6B141A68F}" type="presParOf" srcId="{A977E8D9-F177-4CA6-95B2-A3CE4F0F9E96}" destId="{FDAF8AC3-C50A-4213-A78D-9D202F28CF4E}" srcOrd="1" destOrd="0" presId="urn:microsoft.com/office/officeart/2005/8/layout/hierarchy1"/>
    <dgm:cxn modelId="{3828D21F-908C-4E26-A0CD-98E22D04D9C9}" type="presParOf" srcId="{FDAF8AC3-C50A-4213-A78D-9D202F28CF4E}" destId="{E6D339C4-AB95-4DA2-8AB4-093313A6828D}" srcOrd="0" destOrd="0" presId="urn:microsoft.com/office/officeart/2005/8/layout/hierarchy1"/>
    <dgm:cxn modelId="{69026857-B871-45C6-9BE3-C3FF1F951CBF}" type="presParOf" srcId="{FDAF8AC3-C50A-4213-A78D-9D202F28CF4E}" destId="{4E1EE2E8-8572-4FC2-8D5D-A8B2DA8F7A4A}" srcOrd="1" destOrd="0" presId="urn:microsoft.com/office/officeart/2005/8/layout/hierarchy1"/>
    <dgm:cxn modelId="{5819F9E7-3334-49D3-A872-BB0A7D11A81F}" type="presParOf" srcId="{4E1EE2E8-8572-4FC2-8D5D-A8B2DA8F7A4A}" destId="{6FB1902A-8547-45A2-BE8D-19ACF365EC9F}" srcOrd="0" destOrd="0" presId="urn:microsoft.com/office/officeart/2005/8/layout/hierarchy1"/>
    <dgm:cxn modelId="{E810A54B-8E88-4725-BA01-31E38417F791}" type="presParOf" srcId="{6FB1902A-8547-45A2-BE8D-19ACF365EC9F}" destId="{D85AAA2A-CE10-4629-8937-6654B777F8E7}" srcOrd="0" destOrd="0" presId="urn:microsoft.com/office/officeart/2005/8/layout/hierarchy1"/>
    <dgm:cxn modelId="{B1E6BFC3-586A-469E-B2A0-9A5A048894BF}" type="presParOf" srcId="{6FB1902A-8547-45A2-BE8D-19ACF365EC9F}" destId="{7F5232BE-5B39-4974-BD83-7A484CEF0CA6}" srcOrd="1" destOrd="0" presId="urn:microsoft.com/office/officeart/2005/8/layout/hierarchy1"/>
    <dgm:cxn modelId="{69975D52-48C1-42EE-9DDE-4ACE6670316F}" type="presParOf" srcId="{4E1EE2E8-8572-4FC2-8D5D-A8B2DA8F7A4A}" destId="{3747A974-5E0E-49E0-B212-B4A7E8DEA486}" srcOrd="1" destOrd="0" presId="urn:microsoft.com/office/officeart/2005/8/layout/hierarchy1"/>
    <dgm:cxn modelId="{5BC13DBC-8181-44D0-A5B4-C4CF88CC9F21}" type="presParOf" srcId="{3747A974-5E0E-49E0-B212-B4A7E8DEA486}" destId="{384F38E6-BC5A-4A09-87F9-CF5F14206078}" srcOrd="0" destOrd="0" presId="urn:microsoft.com/office/officeart/2005/8/layout/hierarchy1"/>
    <dgm:cxn modelId="{6CB7E236-7549-4B09-8928-206AB7FCC83B}" type="presParOf" srcId="{3747A974-5E0E-49E0-B212-B4A7E8DEA486}" destId="{6B32F6FE-2E24-48DA-B6D1-1C43385D1FF0}" srcOrd="1" destOrd="0" presId="urn:microsoft.com/office/officeart/2005/8/layout/hierarchy1"/>
    <dgm:cxn modelId="{C6C29612-CCA7-4AD4-A33F-7076A0DE5954}" type="presParOf" srcId="{6B32F6FE-2E24-48DA-B6D1-1C43385D1FF0}" destId="{04EB6E44-74B5-4B55-AA44-1F4CBB8B27DA}" srcOrd="0" destOrd="0" presId="urn:microsoft.com/office/officeart/2005/8/layout/hierarchy1"/>
    <dgm:cxn modelId="{D288C09F-1C19-4980-88DF-E521110424F1}" type="presParOf" srcId="{04EB6E44-74B5-4B55-AA44-1F4CBB8B27DA}" destId="{2D984751-0974-4A76-A292-147503C7A6E0}" srcOrd="0" destOrd="0" presId="urn:microsoft.com/office/officeart/2005/8/layout/hierarchy1"/>
    <dgm:cxn modelId="{1533DD81-A67E-4A04-BD93-DA0E129365A1}" type="presParOf" srcId="{04EB6E44-74B5-4B55-AA44-1F4CBB8B27DA}" destId="{15CC115E-C4BF-4A59-AA97-ABE9EE8350B2}" srcOrd="1" destOrd="0" presId="urn:microsoft.com/office/officeart/2005/8/layout/hierarchy1"/>
    <dgm:cxn modelId="{E5619A5F-F545-4536-9915-F9E395855E1B}" type="presParOf" srcId="{6B32F6FE-2E24-48DA-B6D1-1C43385D1FF0}" destId="{5312D132-E707-47DB-A129-8BBA46DBFFBF}" srcOrd="1" destOrd="0" presId="urn:microsoft.com/office/officeart/2005/8/layout/hierarchy1"/>
    <dgm:cxn modelId="{298E2444-E6EB-4C66-B86F-521B9E3EBE71}" type="presParOf" srcId="{3747A974-5E0E-49E0-B212-B4A7E8DEA486}" destId="{6920E64F-A79B-4BC0-9782-4742D4359154}" srcOrd="2" destOrd="0" presId="urn:microsoft.com/office/officeart/2005/8/layout/hierarchy1"/>
    <dgm:cxn modelId="{E4975E15-9045-483E-BB9E-A69C4E699087}" type="presParOf" srcId="{3747A974-5E0E-49E0-B212-B4A7E8DEA486}" destId="{0DAA48E3-0A1A-4696-9AFF-2D3E34CC3A89}" srcOrd="3" destOrd="0" presId="urn:microsoft.com/office/officeart/2005/8/layout/hierarchy1"/>
    <dgm:cxn modelId="{D4B74F82-CBFB-402F-BBC0-2C0884031AEF}" type="presParOf" srcId="{0DAA48E3-0A1A-4696-9AFF-2D3E34CC3A89}" destId="{D5C2FF1F-0227-4BCE-AC34-3B587E8BFFE0}" srcOrd="0" destOrd="0" presId="urn:microsoft.com/office/officeart/2005/8/layout/hierarchy1"/>
    <dgm:cxn modelId="{739DB706-AC8C-4866-A289-584FD8C6E1D7}" type="presParOf" srcId="{D5C2FF1F-0227-4BCE-AC34-3B587E8BFFE0}" destId="{B18D00CB-43D7-4D8F-BA62-589836E740E2}" srcOrd="0" destOrd="0" presId="urn:microsoft.com/office/officeart/2005/8/layout/hierarchy1"/>
    <dgm:cxn modelId="{74C4E9CB-14DA-468E-ABB7-FFE0387C22EC}" type="presParOf" srcId="{D5C2FF1F-0227-4BCE-AC34-3B587E8BFFE0}" destId="{E3DBB5ED-7ABA-431E-AEB4-E89E69CA31DC}" srcOrd="1" destOrd="0" presId="urn:microsoft.com/office/officeart/2005/8/layout/hierarchy1"/>
    <dgm:cxn modelId="{FEED37E1-ACA7-4965-897E-8AC78BC3BF6A}" type="presParOf" srcId="{0DAA48E3-0A1A-4696-9AFF-2D3E34CC3A89}" destId="{9BE63B4E-8A1B-454F-94A8-F0EFDB7C03C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BFCDFB-3EC4-4B7F-851B-C746F7F6EB9F}" type="doc">
      <dgm:prSet loTypeId="urn:microsoft.com/office/officeart/2005/8/layout/hierarchy1" loCatId="hierarchy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1B20C9F-37AC-4B75-A8C4-07AE9BBDE944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Outlook </a:t>
          </a:r>
          <a:endParaRPr lang="en-US" dirty="0">
            <a:solidFill>
              <a:srgbClr val="FF0000"/>
            </a:solidFill>
          </a:endParaRPr>
        </a:p>
      </dgm:t>
    </dgm:pt>
    <dgm:pt modelId="{C6292BEC-217D-4E8A-B4DF-C47C453EC325}" type="parTrans" cxnId="{B255C49E-F26B-45BF-832B-8A26AAB0BD28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CB23E271-166F-41AD-B1CB-0078B62F2F00}" type="sibTrans" cxnId="{B255C49E-F26B-45BF-832B-8A26AAB0BD28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D17616CF-E7F7-465E-A431-A141B0F94FB4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Sunny </a:t>
          </a:r>
          <a:endParaRPr lang="en-US" dirty="0">
            <a:solidFill>
              <a:srgbClr val="FF0000"/>
            </a:solidFill>
          </a:endParaRPr>
        </a:p>
      </dgm:t>
    </dgm:pt>
    <dgm:pt modelId="{D83779A8-91BC-42A4-8B1B-A29C09F19223}" type="parTrans" cxnId="{AD9E71FA-6169-4DA8-B9F9-A24F18A05675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14018F65-7FAD-4DAC-89A6-FD9EE1501544}" type="sibTrans" cxnId="{AD9E71FA-6169-4DA8-B9F9-A24F18A05675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45B4BFB0-1E66-4C6B-A6A5-E2A915A1B77F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Overcast </a:t>
          </a:r>
          <a:endParaRPr lang="en-US" dirty="0">
            <a:solidFill>
              <a:srgbClr val="FF0000"/>
            </a:solidFill>
          </a:endParaRPr>
        </a:p>
      </dgm:t>
    </dgm:pt>
    <dgm:pt modelId="{51B98B7A-8A9B-4B6A-B40B-55374207C7EF}" type="parTrans" cxnId="{1F188DD5-4B91-482A-9472-BCEFF74C48B0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A86CEFA1-5B23-48F0-98A4-771F41CB229B}" type="sibTrans" cxnId="{1F188DD5-4B91-482A-9472-BCEFF74C48B0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8B92CA7F-431B-418C-9DA8-4B862144BDF8}">
      <dgm:prSet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Rain </a:t>
          </a:r>
          <a:endParaRPr lang="en-US" dirty="0">
            <a:solidFill>
              <a:srgbClr val="FF0000"/>
            </a:solidFill>
          </a:endParaRPr>
        </a:p>
      </dgm:t>
    </dgm:pt>
    <dgm:pt modelId="{88BD029D-EF34-4FFC-BBFF-DCACB21818B0}" type="parTrans" cxnId="{D073DF70-4E7C-46BD-BF2A-7C22D2185401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875677B2-749F-4ECC-AFB2-3819308C923C}" type="sibTrans" cxnId="{D073DF70-4E7C-46BD-BF2A-7C22D2185401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1FE95039-F541-4B16-8E16-91FB382DDB37}">
      <dgm:prSet/>
      <dgm:spPr/>
      <dgm:t>
        <a:bodyPr/>
        <a:lstStyle/>
        <a:p>
          <a:r>
            <a:rPr lang="en-US" dirty="0" smtClean="0"/>
            <a:t>Will play</a:t>
          </a:r>
          <a:endParaRPr lang="en-US" dirty="0"/>
        </a:p>
      </dgm:t>
    </dgm:pt>
    <dgm:pt modelId="{A04BF7E8-2337-459A-AD05-4A3ADA095305}" type="parTrans" cxnId="{00FE8601-3347-4973-B4B7-71237CFCBD18}">
      <dgm:prSet/>
      <dgm:spPr/>
      <dgm:t>
        <a:bodyPr/>
        <a:lstStyle/>
        <a:p>
          <a:endParaRPr lang="en-US"/>
        </a:p>
      </dgm:t>
    </dgm:pt>
    <dgm:pt modelId="{653CFD88-2587-46A2-9CFA-9A7EEDD07540}" type="sibTrans" cxnId="{00FE8601-3347-4973-B4B7-71237CFCBD18}">
      <dgm:prSet/>
      <dgm:spPr/>
      <dgm:t>
        <a:bodyPr/>
        <a:lstStyle/>
        <a:p>
          <a:endParaRPr lang="en-US"/>
        </a:p>
      </dgm:t>
    </dgm:pt>
    <dgm:pt modelId="{E41047EF-FF26-4FFD-996C-ACB511E8B756}">
      <dgm:prSet/>
      <dgm:spPr/>
      <dgm:t>
        <a:bodyPr/>
        <a:lstStyle/>
        <a:p>
          <a:r>
            <a:rPr lang="en-US" dirty="0" smtClean="0"/>
            <a:t>Humidity</a:t>
          </a:r>
          <a:endParaRPr lang="en-US" dirty="0"/>
        </a:p>
      </dgm:t>
    </dgm:pt>
    <dgm:pt modelId="{665BA31C-56AD-4BAE-856F-CE08A4CC8F72}" type="parTrans" cxnId="{4EEC6F91-2C6B-449F-A6F9-AB5BCC392702}">
      <dgm:prSet/>
      <dgm:spPr/>
      <dgm:t>
        <a:bodyPr/>
        <a:lstStyle/>
        <a:p>
          <a:endParaRPr lang="en-US"/>
        </a:p>
      </dgm:t>
    </dgm:pt>
    <dgm:pt modelId="{E7C1F37F-7DC5-47D6-BBB3-22D9B66B3454}" type="sibTrans" cxnId="{4EEC6F91-2C6B-449F-A6F9-AB5BCC392702}">
      <dgm:prSet/>
      <dgm:spPr/>
      <dgm:t>
        <a:bodyPr/>
        <a:lstStyle/>
        <a:p>
          <a:endParaRPr lang="en-US"/>
        </a:p>
      </dgm:t>
    </dgm:pt>
    <dgm:pt modelId="{3F58AA26-5777-410B-8480-BBFE69030019}">
      <dgm:prSet/>
      <dgm:spPr/>
      <dgm:t>
        <a:bodyPr/>
        <a:lstStyle/>
        <a:p>
          <a:r>
            <a:rPr lang="en-US" dirty="0" smtClean="0"/>
            <a:t>High</a:t>
          </a:r>
          <a:endParaRPr lang="en-US" dirty="0"/>
        </a:p>
      </dgm:t>
    </dgm:pt>
    <dgm:pt modelId="{BA234FA0-2B14-42A8-BA85-D2B43AA62DCC}" type="parTrans" cxnId="{F8CA5064-B24E-4105-957F-238AC0A6C282}">
      <dgm:prSet/>
      <dgm:spPr/>
      <dgm:t>
        <a:bodyPr/>
        <a:lstStyle/>
        <a:p>
          <a:endParaRPr lang="en-US"/>
        </a:p>
      </dgm:t>
    </dgm:pt>
    <dgm:pt modelId="{588AFEFB-6E82-435E-864A-EB863095FC47}" type="sibTrans" cxnId="{F8CA5064-B24E-4105-957F-238AC0A6C282}">
      <dgm:prSet/>
      <dgm:spPr/>
      <dgm:t>
        <a:bodyPr/>
        <a:lstStyle/>
        <a:p>
          <a:endParaRPr lang="en-US"/>
        </a:p>
      </dgm:t>
    </dgm:pt>
    <dgm:pt modelId="{93F07981-DFB7-40E1-9F69-8847A3E90220}">
      <dgm:prSet/>
      <dgm:spPr/>
      <dgm:t>
        <a:bodyPr/>
        <a:lstStyle/>
        <a:p>
          <a:r>
            <a:rPr lang="en-US" dirty="0" smtClean="0"/>
            <a:t>Normal</a:t>
          </a:r>
          <a:endParaRPr lang="en-US" dirty="0"/>
        </a:p>
      </dgm:t>
    </dgm:pt>
    <dgm:pt modelId="{68A798BB-D150-40A6-869A-4DB41DC177A5}" type="parTrans" cxnId="{8D922E94-1FD3-433B-98EE-1C4CB3A3CA90}">
      <dgm:prSet/>
      <dgm:spPr/>
      <dgm:t>
        <a:bodyPr/>
        <a:lstStyle/>
        <a:p>
          <a:endParaRPr lang="en-US"/>
        </a:p>
      </dgm:t>
    </dgm:pt>
    <dgm:pt modelId="{B7D80D92-385E-4D32-BABB-D8807CB9EFE6}" type="sibTrans" cxnId="{8D922E94-1FD3-433B-98EE-1C4CB3A3CA90}">
      <dgm:prSet/>
      <dgm:spPr/>
      <dgm:t>
        <a:bodyPr/>
        <a:lstStyle/>
        <a:p>
          <a:endParaRPr lang="en-US"/>
        </a:p>
      </dgm:t>
    </dgm:pt>
    <dgm:pt modelId="{70014983-F09F-4228-A6E9-EF8DF823509B}">
      <dgm:prSet/>
      <dgm:spPr/>
      <dgm:t>
        <a:bodyPr/>
        <a:lstStyle/>
        <a:p>
          <a:r>
            <a:rPr lang="en-US" dirty="0" smtClean="0"/>
            <a:t>Will not play	</a:t>
          </a:r>
          <a:endParaRPr lang="en-US" dirty="0"/>
        </a:p>
      </dgm:t>
    </dgm:pt>
    <dgm:pt modelId="{323CE046-6980-4A86-A87D-FC21EEFD66B4}" type="parTrans" cxnId="{5F15E01F-2908-4AFB-A302-BAEC56B7D7D5}">
      <dgm:prSet/>
      <dgm:spPr/>
      <dgm:t>
        <a:bodyPr/>
        <a:lstStyle/>
        <a:p>
          <a:endParaRPr lang="en-US"/>
        </a:p>
      </dgm:t>
    </dgm:pt>
    <dgm:pt modelId="{A06A9456-1ABB-4324-95EB-EB279EDE2404}" type="sibTrans" cxnId="{5F15E01F-2908-4AFB-A302-BAEC56B7D7D5}">
      <dgm:prSet/>
      <dgm:spPr/>
      <dgm:t>
        <a:bodyPr/>
        <a:lstStyle/>
        <a:p>
          <a:endParaRPr lang="en-US"/>
        </a:p>
      </dgm:t>
    </dgm:pt>
    <dgm:pt modelId="{F77F87CB-D618-4C77-B8BE-038AC0B40D80}">
      <dgm:prSet/>
      <dgm:spPr/>
      <dgm:t>
        <a:bodyPr/>
        <a:lstStyle/>
        <a:p>
          <a:r>
            <a:rPr lang="en-US" dirty="0" smtClean="0"/>
            <a:t>Will play</a:t>
          </a:r>
          <a:endParaRPr lang="en-US" dirty="0"/>
        </a:p>
      </dgm:t>
    </dgm:pt>
    <dgm:pt modelId="{C52E9C40-5730-428D-96EB-D02B8B362401}" type="parTrans" cxnId="{39D5F681-167F-4519-926A-7C25EECD1832}">
      <dgm:prSet/>
      <dgm:spPr/>
      <dgm:t>
        <a:bodyPr/>
        <a:lstStyle/>
        <a:p>
          <a:endParaRPr lang="en-US"/>
        </a:p>
      </dgm:t>
    </dgm:pt>
    <dgm:pt modelId="{0060451F-4081-4A48-8387-03F6ECC186B2}" type="sibTrans" cxnId="{39D5F681-167F-4519-926A-7C25EECD1832}">
      <dgm:prSet/>
      <dgm:spPr/>
      <dgm:t>
        <a:bodyPr/>
        <a:lstStyle/>
        <a:p>
          <a:endParaRPr lang="en-US"/>
        </a:p>
      </dgm:t>
    </dgm:pt>
    <dgm:pt modelId="{4BF1DC33-71A3-45AD-B47F-79D81F6AE831}">
      <dgm:prSet/>
      <dgm:spPr/>
      <dgm:t>
        <a:bodyPr/>
        <a:lstStyle/>
        <a:p>
          <a:r>
            <a:rPr lang="en-US" dirty="0" smtClean="0"/>
            <a:t>Wind </a:t>
          </a:r>
          <a:endParaRPr lang="en-US" dirty="0"/>
        </a:p>
      </dgm:t>
    </dgm:pt>
    <dgm:pt modelId="{522C91E9-E4BE-4AD3-952F-22E0635319FE}" type="parTrans" cxnId="{E9288649-DDB2-470A-B831-996F5A3952EE}">
      <dgm:prSet/>
      <dgm:spPr/>
      <dgm:t>
        <a:bodyPr/>
        <a:lstStyle/>
        <a:p>
          <a:endParaRPr lang="en-US"/>
        </a:p>
      </dgm:t>
    </dgm:pt>
    <dgm:pt modelId="{33775CDE-1475-4036-A291-BF8E08140C01}" type="sibTrans" cxnId="{E9288649-DDB2-470A-B831-996F5A3952EE}">
      <dgm:prSet/>
      <dgm:spPr/>
      <dgm:t>
        <a:bodyPr/>
        <a:lstStyle/>
        <a:p>
          <a:endParaRPr lang="en-US"/>
        </a:p>
      </dgm:t>
    </dgm:pt>
    <dgm:pt modelId="{8984D4E7-C483-4315-BF78-F5354B12C9EC}">
      <dgm:prSet/>
      <dgm:spPr/>
      <dgm:t>
        <a:bodyPr/>
        <a:lstStyle/>
        <a:p>
          <a:r>
            <a:rPr lang="en-US" dirty="0" smtClean="0"/>
            <a:t>Weak </a:t>
          </a:r>
          <a:endParaRPr lang="en-US" dirty="0"/>
        </a:p>
      </dgm:t>
    </dgm:pt>
    <dgm:pt modelId="{FFE172ED-532E-40AB-8DB6-F87BB9E02D8D}" type="parTrans" cxnId="{2EEEADD5-5DEE-48AE-819D-716790433CAC}">
      <dgm:prSet/>
      <dgm:spPr/>
      <dgm:t>
        <a:bodyPr/>
        <a:lstStyle/>
        <a:p>
          <a:endParaRPr lang="en-US"/>
        </a:p>
      </dgm:t>
    </dgm:pt>
    <dgm:pt modelId="{F34D68B9-5879-4E4C-B4B5-3862C835A960}" type="sibTrans" cxnId="{2EEEADD5-5DEE-48AE-819D-716790433CAC}">
      <dgm:prSet/>
      <dgm:spPr/>
      <dgm:t>
        <a:bodyPr/>
        <a:lstStyle/>
        <a:p>
          <a:endParaRPr lang="en-US"/>
        </a:p>
      </dgm:t>
    </dgm:pt>
    <dgm:pt modelId="{3A8DB9EF-A8C9-4895-8590-294E77C6AC72}">
      <dgm:prSet/>
      <dgm:spPr/>
      <dgm:t>
        <a:bodyPr/>
        <a:lstStyle/>
        <a:p>
          <a:r>
            <a:rPr lang="en-US" dirty="0" smtClean="0"/>
            <a:t>strong</a:t>
          </a:r>
          <a:endParaRPr lang="en-US" dirty="0"/>
        </a:p>
      </dgm:t>
    </dgm:pt>
    <dgm:pt modelId="{29329C6E-730A-43E3-A062-C215EB540B2B}" type="parTrans" cxnId="{34F5B90F-E2AB-4671-BF4F-E929F43426FB}">
      <dgm:prSet/>
      <dgm:spPr/>
      <dgm:t>
        <a:bodyPr/>
        <a:lstStyle/>
        <a:p>
          <a:endParaRPr lang="en-US"/>
        </a:p>
      </dgm:t>
    </dgm:pt>
    <dgm:pt modelId="{7910ED26-78EC-4BDD-A07C-6389A3FEA000}" type="sibTrans" cxnId="{34F5B90F-E2AB-4671-BF4F-E929F43426FB}">
      <dgm:prSet/>
      <dgm:spPr/>
      <dgm:t>
        <a:bodyPr/>
        <a:lstStyle/>
        <a:p>
          <a:endParaRPr lang="en-US"/>
        </a:p>
      </dgm:t>
    </dgm:pt>
    <dgm:pt modelId="{B6418D0B-4A94-49CC-AAF1-D7D1B47AE9B5}">
      <dgm:prSet/>
      <dgm:spPr/>
      <dgm:t>
        <a:bodyPr/>
        <a:lstStyle/>
        <a:p>
          <a:r>
            <a:rPr lang="en-US" dirty="0" smtClean="0"/>
            <a:t>Will play	</a:t>
          </a:r>
          <a:endParaRPr lang="en-US" dirty="0"/>
        </a:p>
      </dgm:t>
    </dgm:pt>
    <dgm:pt modelId="{5D7D05D8-7881-4D15-8336-8C486345A26E}" type="parTrans" cxnId="{16E404E5-BE60-45CD-B8BA-D759C1DCE3AF}">
      <dgm:prSet/>
      <dgm:spPr/>
      <dgm:t>
        <a:bodyPr/>
        <a:lstStyle/>
        <a:p>
          <a:endParaRPr lang="en-US"/>
        </a:p>
      </dgm:t>
    </dgm:pt>
    <dgm:pt modelId="{89BB15F0-2D5E-445E-AC56-FCFCBAF48688}" type="sibTrans" cxnId="{16E404E5-BE60-45CD-B8BA-D759C1DCE3AF}">
      <dgm:prSet/>
      <dgm:spPr/>
      <dgm:t>
        <a:bodyPr/>
        <a:lstStyle/>
        <a:p>
          <a:endParaRPr lang="en-US"/>
        </a:p>
      </dgm:t>
    </dgm:pt>
    <dgm:pt modelId="{B7F47C1C-1D3A-4579-91DC-8882AF464176}">
      <dgm:prSet/>
      <dgm:spPr/>
      <dgm:t>
        <a:bodyPr/>
        <a:lstStyle/>
        <a:p>
          <a:r>
            <a:rPr lang="en-US" smtClean="0"/>
            <a:t>Will not play</a:t>
          </a:r>
          <a:endParaRPr lang="en-US"/>
        </a:p>
      </dgm:t>
    </dgm:pt>
    <dgm:pt modelId="{8C2577A3-2CB6-4A1F-B054-A738D7C4D55B}" type="parTrans" cxnId="{7E5E988B-7EB9-40AD-B08C-038398F05A91}">
      <dgm:prSet/>
      <dgm:spPr/>
      <dgm:t>
        <a:bodyPr/>
        <a:lstStyle/>
        <a:p>
          <a:endParaRPr lang="en-US"/>
        </a:p>
      </dgm:t>
    </dgm:pt>
    <dgm:pt modelId="{7F8AA8CD-E8C1-477B-9558-168FFBC6C80D}" type="sibTrans" cxnId="{7E5E988B-7EB9-40AD-B08C-038398F05A91}">
      <dgm:prSet/>
      <dgm:spPr/>
      <dgm:t>
        <a:bodyPr/>
        <a:lstStyle/>
        <a:p>
          <a:endParaRPr lang="en-US"/>
        </a:p>
      </dgm:t>
    </dgm:pt>
    <dgm:pt modelId="{0C635DCD-8167-4420-80E5-BA7D975BA4CC}" type="pres">
      <dgm:prSet presAssocID="{0EBFCDFB-3EC4-4B7F-851B-C746F7F6EB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DA16342-3D16-416A-856B-15CBAB4A016A}" type="pres">
      <dgm:prSet presAssocID="{81B20C9F-37AC-4B75-A8C4-07AE9BBDE944}" presName="hierRoot1" presStyleCnt="0"/>
      <dgm:spPr/>
    </dgm:pt>
    <dgm:pt modelId="{192A6691-E681-4078-92DF-023ABDA7FFD5}" type="pres">
      <dgm:prSet presAssocID="{81B20C9F-37AC-4B75-A8C4-07AE9BBDE944}" presName="composite" presStyleCnt="0"/>
      <dgm:spPr/>
    </dgm:pt>
    <dgm:pt modelId="{4B004906-C56F-46F6-BD9E-A0D31C36E59C}" type="pres">
      <dgm:prSet presAssocID="{81B20C9F-37AC-4B75-A8C4-07AE9BBDE944}" presName="background" presStyleLbl="node0" presStyleIdx="0" presStyleCnt="1"/>
      <dgm:spPr/>
    </dgm:pt>
    <dgm:pt modelId="{ADCAB988-4F58-475A-8262-7ED689D02B35}" type="pres">
      <dgm:prSet presAssocID="{81B20C9F-37AC-4B75-A8C4-07AE9BBDE94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064DEF-F154-401E-B56D-C1F451AC6588}" type="pres">
      <dgm:prSet presAssocID="{81B20C9F-37AC-4B75-A8C4-07AE9BBDE944}" presName="hierChild2" presStyleCnt="0"/>
      <dgm:spPr/>
    </dgm:pt>
    <dgm:pt modelId="{0E81840C-13F0-424C-AD3B-0EBA791C3D75}" type="pres">
      <dgm:prSet presAssocID="{D83779A8-91BC-42A4-8B1B-A29C09F19223}" presName="Name10" presStyleLbl="parChTrans1D2" presStyleIdx="0" presStyleCnt="3"/>
      <dgm:spPr/>
      <dgm:t>
        <a:bodyPr/>
        <a:lstStyle/>
        <a:p>
          <a:endParaRPr lang="en-US"/>
        </a:p>
      </dgm:t>
    </dgm:pt>
    <dgm:pt modelId="{A4D25DA7-1A1E-40C1-B586-BE2BCEAAC06B}" type="pres">
      <dgm:prSet presAssocID="{D17616CF-E7F7-465E-A431-A141B0F94FB4}" presName="hierRoot2" presStyleCnt="0"/>
      <dgm:spPr/>
    </dgm:pt>
    <dgm:pt modelId="{04D29A33-D2D2-4930-8D32-A47833350E4A}" type="pres">
      <dgm:prSet presAssocID="{D17616CF-E7F7-465E-A431-A141B0F94FB4}" presName="composite2" presStyleCnt="0"/>
      <dgm:spPr/>
    </dgm:pt>
    <dgm:pt modelId="{B74C679B-42EC-48B3-8D0C-6F55905E6B16}" type="pres">
      <dgm:prSet presAssocID="{D17616CF-E7F7-465E-A431-A141B0F94FB4}" presName="background2" presStyleLbl="node2" presStyleIdx="0" presStyleCnt="3"/>
      <dgm:spPr/>
    </dgm:pt>
    <dgm:pt modelId="{FCC0219B-D24C-482C-A3D3-67B2D2CE4F4A}" type="pres">
      <dgm:prSet presAssocID="{D17616CF-E7F7-465E-A431-A141B0F94FB4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FB24AA-7B64-4B6D-862B-63DC8C11A9DD}" type="pres">
      <dgm:prSet presAssocID="{D17616CF-E7F7-465E-A431-A141B0F94FB4}" presName="hierChild3" presStyleCnt="0"/>
      <dgm:spPr/>
    </dgm:pt>
    <dgm:pt modelId="{CD1832B5-7982-48C0-BC72-2F24822CDCBC}" type="pres">
      <dgm:prSet presAssocID="{665BA31C-56AD-4BAE-856F-CE08A4CC8F72}" presName="Name17" presStyleLbl="parChTrans1D3" presStyleIdx="0" presStyleCnt="3"/>
      <dgm:spPr/>
      <dgm:t>
        <a:bodyPr/>
        <a:lstStyle/>
        <a:p>
          <a:endParaRPr lang="en-US"/>
        </a:p>
      </dgm:t>
    </dgm:pt>
    <dgm:pt modelId="{568F7234-3E77-4757-ADAD-04C499945354}" type="pres">
      <dgm:prSet presAssocID="{E41047EF-FF26-4FFD-996C-ACB511E8B756}" presName="hierRoot3" presStyleCnt="0"/>
      <dgm:spPr/>
    </dgm:pt>
    <dgm:pt modelId="{406A6D50-0716-4881-9273-18827AE0EAF1}" type="pres">
      <dgm:prSet presAssocID="{E41047EF-FF26-4FFD-996C-ACB511E8B756}" presName="composite3" presStyleCnt="0"/>
      <dgm:spPr/>
    </dgm:pt>
    <dgm:pt modelId="{A0388116-2806-459D-8E47-FEBD90D99238}" type="pres">
      <dgm:prSet presAssocID="{E41047EF-FF26-4FFD-996C-ACB511E8B756}" presName="background3" presStyleLbl="node3" presStyleIdx="0" presStyleCnt="3"/>
      <dgm:spPr/>
    </dgm:pt>
    <dgm:pt modelId="{F1C6EC76-430F-458E-8441-BB6A8B032C36}" type="pres">
      <dgm:prSet presAssocID="{E41047EF-FF26-4FFD-996C-ACB511E8B756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F5969A-294A-444D-AC6A-9B7774C7407C}" type="pres">
      <dgm:prSet presAssocID="{E41047EF-FF26-4FFD-996C-ACB511E8B756}" presName="hierChild4" presStyleCnt="0"/>
      <dgm:spPr/>
    </dgm:pt>
    <dgm:pt modelId="{83635886-31CA-4E39-9F7A-AE1D3CD2FFE9}" type="pres">
      <dgm:prSet presAssocID="{BA234FA0-2B14-42A8-BA85-D2B43AA62DCC}" presName="Name23" presStyleLbl="parChTrans1D4" presStyleIdx="0" presStyleCnt="8"/>
      <dgm:spPr/>
      <dgm:t>
        <a:bodyPr/>
        <a:lstStyle/>
        <a:p>
          <a:endParaRPr lang="en-US"/>
        </a:p>
      </dgm:t>
    </dgm:pt>
    <dgm:pt modelId="{5D9A824D-9FB3-42A8-B1D9-5C4656EC40D0}" type="pres">
      <dgm:prSet presAssocID="{3F58AA26-5777-410B-8480-BBFE69030019}" presName="hierRoot4" presStyleCnt="0"/>
      <dgm:spPr/>
    </dgm:pt>
    <dgm:pt modelId="{280A326E-D45A-41CA-B174-DF47826D8860}" type="pres">
      <dgm:prSet presAssocID="{3F58AA26-5777-410B-8480-BBFE69030019}" presName="composite4" presStyleCnt="0"/>
      <dgm:spPr/>
    </dgm:pt>
    <dgm:pt modelId="{BEA4C17F-C89C-49DB-80DC-9677DBA86CEC}" type="pres">
      <dgm:prSet presAssocID="{3F58AA26-5777-410B-8480-BBFE69030019}" presName="background4" presStyleLbl="node4" presStyleIdx="0" presStyleCnt="8"/>
      <dgm:spPr/>
    </dgm:pt>
    <dgm:pt modelId="{6D51AF65-B99A-4CD2-8078-6FEAEFF4F37E}" type="pres">
      <dgm:prSet presAssocID="{3F58AA26-5777-410B-8480-BBFE69030019}" presName="text4" presStyleLbl="fgAcc4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3BA8F6-ED25-4453-BE53-E6DC5CF44852}" type="pres">
      <dgm:prSet presAssocID="{3F58AA26-5777-410B-8480-BBFE69030019}" presName="hierChild5" presStyleCnt="0"/>
      <dgm:spPr/>
    </dgm:pt>
    <dgm:pt modelId="{3AE85CCA-8A62-46DF-BBEF-7B31D471B93B}" type="pres">
      <dgm:prSet presAssocID="{323CE046-6980-4A86-A87D-FC21EEFD66B4}" presName="Name23" presStyleLbl="parChTrans1D4" presStyleIdx="1" presStyleCnt="8"/>
      <dgm:spPr/>
      <dgm:t>
        <a:bodyPr/>
        <a:lstStyle/>
        <a:p>
          <a:endParaRPr lang="en-US"/>
        </a:p>
      </dgm:t>
    </dgm:pt>
    <dgm:pt modelId="{963820C7-8BA1-45D0-A8FB-C890568D9066}" type="pres">
      <dgm:prSet presAssocID="{70014983-F09F-4228-A6E9-EF8DF823509B}" presName="hierRoot4" presStyleCnt="0"/>
      <dgm:spPr/>
    </dgm:pt>
    <dgm:pt modelId="{9DA84A69-4169-420C-993A-6BA922BE072E}" type="pres">
      <dgm:prSet presAssocID="{70014983-F09F-4228-A6E9-EF8DF823509B}" presName="composite4" presStyleCnt="0"/>
      <dgm:spPr/>
    </dgm:pt>
    <dgm:pt modelId="{811F9B3D-8D54-45F6-B212-25ED6E07AE07}" type="pres">
      <dgm:prSet presAssocID="{70014983-F09F-4228-A6E9-EF8DF823509B}" presName="background4" presStyleLbl="node4" presStyleIdx="1" presStyleCnt="8"/>
      <dgm:spPr/>
    </dgm:pt>
    <dgm:pt modelId="{6005D24E-BF2E-40D3-916F-C1AFB5CC55CE}" type="pres">
      <dgm:prSet presAssocID="{70014983-F09F-4228-A6E9-EF8DF823509B}" presName="text4" presStyleLbl="fgAcc4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0FA9C9-6517-4316-9537-D0FB46B3A03C}" type="pres">
      <dgm:prSet presAssocID="{70014983-F09F-4228-A6E9-EF8DF823509B}" presName="hierChild5" presStyleCnt="0"/>
      <dgm:spPr/>
    </dgm:pt>
    <dgm:pt modelId="{6002BEDF-C3FA-4E40-B2FE-9804885A4C59}" type="pres">
      <dgm:prSet presAssocID="{68A798BB-D150-40A6-869A-4DB41DC177A5}" presName="Name23" presStyleLbl="parChTrans1D4" presStyleIdx="2" presStyleCnt="8"/>
      <dgm:spPr/>
      <dgm:t>
        <a:bodyPr/>
        <a:lstStyle/>
        <a:p>
          <a:endParaRPr lang="en-US"/>
        </a:p>
      </dgm:t>
    </dgm:pt>
    <dgm:pt modelId="{790BE065-FF6A-4CBE-9FD0-6DFCCFDB6718}" type="pres">
      <dgm:prSet presAssocID="{93F07981-DFB7-40E1-9F69-8847A3E90220}" presName="hierRoot4" presStyleCnt="0"/>
      <dgm:spPr/>
    </dgm:pt>
    <dgm:pt modelId="{2C81B390-C52F-484E-8DFD-219CCE2D0360}" type="pres">
      <dgm:prSet presAssocID="{93F07981-DFB7-40E1-9F69-8847A3E90220}" presName="composite4" presStyleCnt="0"/>
      <dgm:spPr/>
    </dgm:pt>
    <dgm:pt modelId="{DB8C16BE-7A3B-4A55-9F90-BD2E513DE6EB}" type="pres">
      <dgm:prSet presAssocID="{93F07981-DFB7-40E1-9F69-8847A3E90220}" presName="background4" presStyleLbl="node4" presStyleIdx="2" presStyleCnt="8"/>
      <dgm:spPr/>
    </dgm:pt>
    <dgm:pt modelId="{C61FD9C5-910C-474E-B421-9192B6B1B3D4}" type="pres">
      <dgm:prSet presAssocID="{93F07981-DFB7-40E1-9F69-8847A3E90220}" presName="text4" presStyleLbl="fgAcc4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DD65C9-5A66-40CC-8C7C-985D83F5B0A6}" type="pres">
      <dgm:prSet presAssocID="{93F07981-DFB7-40E1-9F69-8847A3E90220}" presName="hierChild5" presStyleCnt="0"/>
      <dgm:spPr/>
    </dgm:pt>
    <dgm:pt modelId="{70315910-5BB3-4A34-8BBF-E56F13BBC0E5}" type="pres">
      <dgm:prSet presAssocID="{C52E9C40-5730-428D-96EB-D02B8B362401}" presName="Name23" presStyleLbl="parChTrans1D4" presStyleIdx="3" presStyleCnt="8"/>
      <dgm:spPr/>
      <dgm:t>
        <a:bodyPr/>
        <a:lstStyle/>
        <a:p>
          <a:endParaRPr lang="en-US"/>
        </a:p>
      </dgm:t>
    </dgm:pt>
    <dgm:pt modelId="{1E262358-4AAD-4AC9-AC36-9D06D40BA1E9}" type="pres">
      <dgm:prSet presAssocID="{F77F87CB-D618-4C77-B8BE-038AC0B40D80}" presName="hierRoot4" presStyleCnt="0"/>
      <dgm:spPr/>
    </dgm:pt>
    <dgm:pt modelId="{439B908A-72E1-460B-94BD-1FBE92912516}" type="pres">
      <dgm:prSet presAssocID="{F77F87CB-D618-4C77-B8BE-038AC0B40D80}" presName="composite4" presStyleCnt="0"/>
      <dgm:spPr/>
    </dgm:pt>
    <dgm:pt modelId="{7675D7BF-91B7-4BBE-BAA3-DB068FA39A85}" type="pres">
      <dgm:prSet presAssocID="{F77F87CB-D618-4C77-B8BE-038AC0B40D80}" presName="background4" presStyleLbl="node4" presStyleIdx="3" presStyleCnt="8"/>
      <dgm:spPr/>
    </dgm:pt>
    <dgm:pt modelId="{48F7A973-09FD-494F-B992-6786E345580C}" type="pres">
      <dgm:prSet presAssocID="{F77F87CB-D618-4C77-B8BE-038AC0B40D80}" presName="text4" presStyleLbl="fgAcc4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3C806A-13E9-487B-9BC5-B6823F874B6C}" type="pres">
      <dgm:prSet presAssocID="{F77F87CB-D618-4C77-B8BE-038AC0B40D80}" presName="hierChild5" presStyleCnt="0"/>
      <dgm:spPr/>
    </dgm:pt>
    <dgm:pt modelId="{BE5E0875-4225-4DC7-B31A-62D2779249D4}" type="pres">
      <dgm:prSet presAssocID="{51B98B7A-8A9B-4B6A-B40B-55374207C7EF}" presName="Name10" presStyleLbl="parChTrans1D2" presStyleIdx="1" presStyleCnt="3"/>
      <dgm:spPr/>
      <dgm:t>
        <a:bodyPr/>
        <a:lstStyle/>
        <a:p>
          <a:endParaRPr lang="en-US"/>
        </a:p>
      </dgm:t>
    </dgm:pt>
    <dgm:pt modelId="{AF2FF10F-8E36-4B81-92C7-7DC84B2396DB}" type="pres">
      <dgm:prSet presAssocID="{45B4BFB0-1E66-4C6B-A6A5-E2A915A1B77F}" presName="hierRoot2" presStyleCnt="0"/>
      <dgm:spPr/>
    </dgm:pt>
    <dgm:pt modelId="{004DB7C0-6A2B-410E-ACBD-22442FE33EE8}" type="pres">
      <dgm:prSet presAssocID="{45B4BFB0-1E66-4C6B-A6A5-E2A915A1B77F}" presName="composite2" presStyleCnt="0"/>
      <dgm:spPr/>
    </dgm:pt>
    <dgm:pt modelId="{D7029E6D-D8D1-4CA0-9D9A-2E55F363BBC2}" type="pres">
      <dgm:prSet presAssocID="{45B4BFB0-1E66-4C6B-A6A5-E2A915A1B77F}" presName="background2" presStyleLbl="node2" presStyleIdx="1" presStyleCnt="3"/>
      <dgm:spPr/>
    </dgm:pt>
    <dgm:pt modelId="{3A53801A-8FFA-4C4F-B37F-414B192770CF}" type="pres">
      <dgm:prSet presAssocID="{45B4BFB0-1E66-4C6B-A6A5-E2A915A1B77F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A4B1AC-E7BD-44BC-946F-7F08EA2F3C8E}" type="pres">
      <dgm:prSet presAssocID="{45B4BFB0-1E66-4C6B-A6A5-E2A915A1B77F}" presName="hierChild3" presStyleCnt="0"/>
      <dgm:spPr/>
    </dgm:pt>
    <dgm:pt modelId="{2CCCE676-57C8-4D07-8AA8-5397CDE875ED}" type="pres">
      <dgm:prSet presAssocID="{A04BF7E8-2337-459A-AD05-4A3ADA095305}" presName="Name17" presStyleLbl="parChTrans1D3" presStyleIdx="1" presStyleCnt="3"/>
      <dgm:spPr/>
      <dgm:t>
        <a:bodyPr/>
        <a:lstStyle/>
        <a:p>
          <a:endParaRPr lang="en-US"/>
        </a:p>
      </dgm:t>
    </dgm:pt>
    <dgm:pt modelId="{0A0E6003-FB97-40FB-A310-402F5B38EB76}" type="pres">
      <dgm:prSet presAssocID="{1FE95039-F541-4B16-8E16-91FB382DDB37}" presName="hierRoot3" presStyleCnt="0"/>
      <dgm:spPr/>
    </dgm:pt>
    <dgm:pt modelId="{06D2FC8D-7CFD-4B36-8F12-EFC44B035186}" type="pres">
      <dgm:prSet presAssocID="{1FE95039-F541-4B16-8E16-91FB382DDB37}" presName="composite3" presStyleCnt="0"/>
      <dgm:spPr/>
    </dgm:pt>
    <dgm:pt modelId="{0AA38C73-8E8D-4206-A484-FACD8053A697}" type="pres">
      <dgm:prSet presAssocID="{1FE95039-F541-4B16-8E16-91FB382DDB37}" presName="background3" presStyleLbl="node3" presStyleIdx="1" presStyleCnt="3"/>
      <dgm:spPr/>
    </dgm:pt>
    <dgm:pt modelId="{C85ABDDF-7079-48F8-8DC4-14F5DC32C02A}" type="pres">
      <dgm:prSet presAssocID="{1FE95039-F541-4B16-8E16-91FB382DDB37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7FF9B8-BC03-4202-BEC4-992276DB4160}" type="pres">
      <dgm:prSet presAssocID="{1FE95039-F541-4B16-8E16-91FB382DDB37}" presName="hierChild4" presStyleCnt="0"/>
      <dgm:spPr/>
    </dgm:pt>
    <dgm:pt modelId="{788E2108-CD97-468F-B55B-EB9556C84644}" type="pres">
      <dgm:prSet presAssocID="{88BD029D-EF34-4FFC-BBFF-DCACB21818B0}" presName="Name10" presStyleLbl="parChTrans1D2" presStyleIdx="2" presStyleCnt="3"/>
      <dgm:spPr/>
      <dgm:t>
        <a:bodyPr/>
        <a:lstStyle/>
        <a:p>
          <a:endParaRPr lang="en-US"/>
        </a:p>
      </dgm:t>
    </dgm:pt>
    <dgm:pt modelId="{A977E8D9-F177-4CA6-95B2-A3CE4F0F9E96}" type="pres">
      <dgm:prSet presAssocID="{8B92CA7F-431B-418C-9DA8-4B862144BDF8}" presName="hierRoot2" presStyleCnt="0"/>
      <dgm:spPr/>
    </dgm:pt>
    <dgm:pt modelId="{A7B735F2-99A1-488C-88B8-F4A45143F499}" type="pres">
      <dgm:prSet presAssocID="{8B92CA7F-431B-418C-9DA8-4B862144BDF8}" presName="composite2" presStyleCnt="0"/>
      <dgm:spPr/>
    </dgm:pt>
    <dgm:pt modelId="{DA367A87-27EC-4653-856A-D8E5FB47B133}" type="pres">
      <dgm:prSet presAssocID="{8B92CA7F-431B-418C-9DA8-4B862144BDF8}" presName="background2" presStyleLbl="node2" presStyleIdx="2" presStyleCnt="3"/>
      <dgm:spPr/>
    </dgm:pt>
    <dgm:pt modelId="{735FFCC0-54C1-458E-B440-C2CC60ED6732}" type="pres">
      <dgm:prSet presAssocID="{8B92CA7F-431B-418C-9DA8-4B862144BDF8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AF8AC3-C50A-4213-A78D-9D202F28CF4E}" type="pres">
      <dgm:prSet presAssocID="{8B92CA7F-431B-418C-9DA8-4B862144BDF8}" presName="hierChild3" presStyleCnt="0"/>
      <dgm:spPr/>
    </dgm:pt>
    <dgm:pt modelId="{E6D339C4-AB95-4DA2-8AB4-093313A6828D}" type="pres">
      <dgm:prSet presAssocID="{522C91E9-E4BE-4AD3-952F-22E0635319FE}" presName="Name17" presStyleLbl="parChTrans1D3" presStyleIdx="2" presStyleCnt="3"/>
      <dgm:spPr/>
      <dgm:t>
        <a:bodyPr/>
        <a:lstStyle/>
        <a:p>
          <a:endParaRPr lang="en-US"/>
        </a:p>
      </dgm:t>
    </dgm:pt>
    <dgm:pt modelId="{4E1EE2E8-8572-4FC2-8D5D-A8B2DA8F7A4A}" type="pres">
      <dgm:prSet presAssocID="{4BF1DC33-71A3-45AD-B47F-79D81F6AE831}" presName="hierRoot3" presStyleCnt="0"/>
      <dgm:spPr/>
    </dgm:pt>
    <dgm:pt modelId="{6FB1902A-8547-45A2-BE8D-19ACF365EC9F}" type="pres">
      <dgm:prSet presAssocID="{4BF1DC33-71A3-45AD-B47F-79D81F6AE831}" presName="composite3" presStyleCnt="0"/>
      <dgm:spPr/>
    </dgm:pt>
    <dgm:pt modelId="{D85AAA2A-CE10-4629-8937-6654B777F8E7}" type="pres">
      <dgm:prSet presAssocID="{4BF1DC33-71A3-45AD-B47F-79D81F6AE831}" presName="background3" presStyleLbl="node3" presStyleIdx="2" presStyleCnt="3"/>
      <dgm:spPr/>
    </dgm:pt>
    <dgm:pt modelId="{7F5232BE-5B39-4974-BD83-7A484CEF0CA6}" type="pres">
      <dgm:prSet presAssocID="{4BF1DC33-71A3-45AD-B47F-79D81F6AE831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47A974-5E0E-49E0-B212-B4A7E8DEA486}" type="pres">
      <dgm:prSet presAssocID="{4BF1DC33-71A3-45AD-B47F-79D81F6AE831}" presName="hierChild4" presStyleCnt="0"/>
      <dgm:spPr/>
    </dgm:pt>
    <dgm:pt modelId="{384F38E6-BC5A-4A09-87F9-CF5F14206078}" type="pres">
      <dgm:prSet presAssocID="{FFE172ED-532E-40AB-8DB6-F87BB9E02D8D}" presName="Name23" presStyleLbl="parChTrans1D4" presStyleIdx="4" presStyleCnt="8"/>
      <dgm:spPr/>
      <dgm:t>
        <a:bodyPr/>
        <a:lstStyle/>
        <a:p>
          <a:endParaRPr lang="en-US"/>
        </a:p>
      </dgm:t>
    </dgm:pt>
    <dgm:pt modelId="{6B32F6FE-2E24-48DA-B6D1-1C43385D1FF0}" type="pres">
      <dgm:prSet presAssocID="{8984D4E7-C483-4315-BF78-F5354B12C9EC}" presName="hierRoot4" presStyleCnt="0"/>
      <dgm:spPr/>
    </dgm:pt>
    <dgm:pt modelId="{04EB6E44-74B5-4B55-AA44-1F4CBB8B27DA}" type="pres">
      <dgm:prSet presAssocID="{8984D4E7-C483-4315-BF78-F5354B12C9EC}" presName="composite4" presStyleCnt="0"/>
      <dgm:spPr/>
    </dgm:pt>
    <dgm:pt modelId="{2D984751-0974-4A76-A292-147503C7A6E0}" type="pres">
      <dgm:prSet presAssocID="{8984D4E7-C483-4315-BF78-F5354B12C9EC}" presName="background4" presStyleLbl="node4" presStyleIdx="4" presStyleCnt="8"/>
      <dgm:spPr/>
      <dgm:t>
        <a:bodyPr/>
        <a:lstStyle/>
        <a:p>
          <a:endParaRPr lang="en-US"/>
        </a:p>
      </dgm:t>
    </dgm:pt>
    <dgm:pt modelId="{15CC115E-C4BF-4A59-AA97-ABE9EE8350B2}" type="pres">
      <dgm:prSet presAssocID="{8984D4E7-C483-4315-BF78-F5354B12C9EC}" presName="text4" presStyleLbl="fgAcc4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12D132-E707-47DB-A129-8BBA46DBFFBF}" type="pres">
      <dgm:prSet presAssocID="{8984D4E7-C483-4315-BF78-F5354B12C9EC}" presName="hierChild5" presStyleCnt="0"/>
      <dgm:spPr/>
    </dgm:pt>
    <dgm:pt modelId="{90341487-EBD6-4723-960D-FF1B6D64296D}" type="pres">
      <dgm:prSet presAssocID="{5D7D05D8-7881-4D15-8336-8C486345A26E}" presName="Name23" presStyleLbl="parChTrans1D4" presStyleIdx="5" presStyleCnt="8"/>
      <dgm:spPr/>
      <dgm:t>
        <a:bodyPr/>
        <a:lstStyle/>
        <a:p>
          <a:endParaRPr lang="en-US"/>
        </a:p>
      </dgm:t>
    </dgm:pt>
    <dgm:pt modelId="{7610B11D-CFDE-4694-BAF4-6927F67C7A86}" type="pres">
      <dgm:prSet presAssocID="{B6418D0B-4A94-49CC-AAF1-D7D1B47AE9B5}" presName="hierRoot4" presStyleCnt="0"/>
      <dgm:spPr/>
    </dgm:pt>
    <dgm:pt modelId="{AB2F9D07-8FFE-4F67-A962-4370B648D097}" type="pres">
      <dgm:prSet presAssocID="{B6418D0B-4A94-49CC-AAF1-D7D1B47AE9B5}" presName="composite4" presStyleCnt="0"/>
      <dgm:spPr/>
    </dgm:pt>
    <dgm:pt modelId="{6B0B9C9C-BD2A-464E-8181-D2472288676C}" type="pres">
      <dgm:prSet presAssocID="{B6418D0B-4A94-49CC-AAF1-D7D1B47AE9B5}" presName="background4" presStyleLbl="node4" presStyleIdx="5" presStyleCnt="8"/>
      <dgm:spPr/>
    </dgm:pt>
    <dgm:pt modelId="{B15ECBC2-0777-468F-B74D-6E3B2CB90A49}" type="pres">
      <dgm:prSet presAssocID="{B6418D0B-4A94-49CC-AAF1-D7D1B47AE9B5}" presName="text4" presStyleLbl="fgAcc4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4E1696-2988-4623-84BD-A699082DE3B6}" type="pres">
      <dgm:prSet presAssocID="{B6418D0B-4A94-49CC-AAF1-D7D1B47AE9B5}" presName="hierChild5" presStyleCnt="0"/>
      <dgm:spPr/>
    </dgm:pt>
    <dgm:pt modelId="{6920E64F-A79B-4BC0-9782-4742D4359154}" type="pres">
      <dgm:prSet presAssocID="{29329C6E-730A-43E3-A062-C215EB540B2B}" presName="Name23" presStyleLbl="parChTrans1D4" presStyleIdx="6" presStyleCnt="8"/>
      <dgm:spPr/>
      <dgm:t>
        <a:bodyPr/>
        <a:lstStyle/>
        <a:p>
          <a:endParaRPr lang="en-US"/>
        </a:p>
      </dgm:t>
    </dgm:pt>
    <dgm:pt modelId="{0DAA48E3-0A1A-4696-9AFF-2D3E34CC3A89}" type="pres">
      <dgm:prSet presAssocID="{3A8DB9EF-A8C9-4895-8590-294E77C6AC72}" presName="hierRoot4" presStyleCnt="0"/>
      <dgm:spPr/>
    </dgm:pt>
    <dgm:pt modelId="{D5C2FF1F-0227-4BCE-AC34-3B587E8BFFE0}" type="pres">
      <dgm:prSet presAssocID="{3A8DB9EF-A8C9-4895-8590-294E77C6AC72}" presName="composite4" presStyleCnt="0"/>
      <dgm:spPr/>
    </dgm:pt>
    <dgm:pt modelId="{B18D00CB-43D7-4D8F-BA62-589836E740E2}" type="pres">
      <dgm:prSet presAssocID="{3A8DB9EF-A8C9-4895-8590-294E77C6AC72}" presName="background4" presStyleLbl="node4" presStyleIdx="6" presStyleCnt="8"/>
      <dgm:spPr/>
    </dgm:pt>
    <dgm:pt modelId="{E3DBB5ED-7ABA-431E-AEB4-E89E69CA31DC}" type="pres">
      <dgm:prSet presAssocID="{3A8DB9EF-A8C9-4895-8590-294E77C6AC72}" presName="text4" presStyleLbl="fgAcc4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E63B4E-8A1B-454F-94A8-F0EFDB7C03CE}" type="pres">
      <dgm:prSet presAssocID="{3A8DB9EF-A8C9-4895-8590-294E77C6AC72}" presName="hierChild5" presStyleCnt="0"/>
      <dgm:spPr/>
    </dgm:pt>
    <dgm:pt modelId="{749D21BB-6DE2-421E-AD13-35B295B9C600}" type="pres">
      <dgm:prSet presAssocID="{8C2577A3-2CB6-4A1F-B054-A738D7C4D55B}" presName="Name23" presStyleLbl="parChTrans1D4" presStyleIdx="7" presStyleCnt="8"/>
      <dgm:spPr/>
      <dgm:t>
        <a:bodyPr/>
        <a:lstStyle/>
        <a:p>
          <a:endParaRPr lang="en-US"/>
        </a:p>
      </dgm:t>
    </dgm:pt>
    <dgm:pt modelId="{BC1C91F0-63B4-414D-9085-B8B5EDEE8BFA}" type="pres">
      <dgm:prSet presAssocID="{B7F47C1C-1D3A-4579-91DC-8882AF464176}" presName="hierRoot4" presStyleCnt="0"/>
      <dgm:spPr/>
    </dgm:pt>
    <dgm:pt modelId="{1F70B85D-399A-42E7-8932-E5B3ACEAF39B}" type="pres">
      <dgm:prSet presAssocID="{B7F47C1C-1D3A-4579-91DC-8882AF464176}" presName="composite4" presStyleCnt="0"/>
      <dgm:spPr/>
    </dgm:pt>
    <dgm:pt modelId="{B70026BA-7498-47DC-AAA0-9F19A3825563}" type="pres">
      <dgm:prSet presAssocID="{B7F47C1C-1D3A-4579-91DC-8882AF464176}" presName="background4" presStyleLbl="node4" presStyleIdx="7" presStyleCnt="8"/>
      <dgm:spPr/>
    </dgm:pt>
    <dgm:pt modelId="{B6756902-CC99-478B-8419-07E069CE1E5B}" type="pres">
      <dgm:prSet presAssocID="{B7F47C1C-1D3A-4579-91DC-8882AF464176}" presName="text4" presStyleLbl="fgAcc4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B81247-3C6C-4878-9F6C-A452A0F35E0C}" type="pres">
      <dgm:prSet presAssocID="{B7F47C1C-1D3A-4579-91DC-8882AF464176}" presName="hierChild5" presStyleCnt="0"/>
      <dgm:spPr/>
    </dgm:pt>
  </dgm:ptLst>
  <dgm:cxnLst>
    <dgm:cxn modelId="{AF633298-7745-4A0E-9692-55C6073CCE81}" type="presOf" srcId="{C52E9C40-5730-428D-96EB-D02B8B362401}" destId="{70315910-5BB3-4A34-8BBF-E56F13BBC0E5}" srcOrd="0" destOrd="0" presId="urn:microsoft.com/office/officeart/2005/8/layout/hierarchy1"/>
    <dgm:cxn modelId="{356D0099-58E5-4ECB-80EA-E446ECFA5E4A}" type="presOf" srcId="{51B98B7A-8A9B-4B6A-B40B-55374207C7EF}" destId="{BE5E0875-4225-4DC7-B31A-62D2779249D4}" srcOrd="0" destOrd="0" presId="urn:microsoft.com/office/officeart/2005/8/layout/hierarchy1"/>
    <dgm:cxn modelId="{00FE8601-3347-4973-B4B7-71237CFCBD18}" srcId="{45B4BFB0-1E66-4C6B-A6A5-E2A915A1B77F}" destId="{1FE95039-F541-4B16-8E16-91FB382DDB37}" srcOrd="0" destOrd="0" parTransId="{A04BF7E8-2337-459A-AD05-4A3ADA095305}" sibTransId="{653CFD88-2587-46A2-9CFA-9A7EEDD07540}"/>
    <dgm:cxn modelId="{2EEEADD5-5DEE-48AE-819D-716790433CAC}" srcId="{4BF1DC33-71A3-45AD-B47F-79D81F6AE831}" destId="{8984D4E7-C483-4315-BF78-F5354B12C9EC}" srcOrd="0" destOrd="0" parTransId="{FFE172ED-532E-40AB-8DB6-F87BB9E02D8D}" sibTransId="{F34D68B9-5879-4E4C-B4B5-3862C835A960}"/>
    <dgm:cxn modelId="{66E40C2D-7CC9-46D5-A525-47D67F860074}" type="presOf" srcId="{81B20C9F-37AC-4B75-A8C4-07AE9BBDE944}" destId="{ADCAB988-4F58-475A-8262-7ED689D02B35}" srcOrd="0" destOrd="0" presId="urn:microsoft.com/office/officeart/2005/8/layout/hierarchy1"/>
    <dgm:cxn modelId="{1D77B1D8-CDD9-4067-933F-C9AF5D03B3EB}" type="presOf" srcId="{E41047EF-FF26-4FFD-996C-ACB511E8B756}" destId="{F1C6EC76-430F-458E-8441-BB6A8B032C36}" srcOrd="0" destOrd="0" presId="urn:microsoft.com/office/officeart/2005/8/layout/hierarchy1"/>
    <dgm:cxn modelId="{1F188DD5-4B91-482A-9472-BCEFF74C48B0}" srcId="{81B20C9F-37AC-4B75-A8C4-07AE9BBDE944}" destId="{45B4BFB0-1E66-4C6B-A6A5-E2A915A1B77F}" srcOrd="1" destOrd="0" parTransId="{51B98B7A-8A9B-4B6A-B40B-55374207C7EF}" sibTransId="{A86CEFA1-5B23-48F0-98A4-771F41CB229B}"/>
    <dgm:cxn modelId="{A1FCE7D2-0936-492A-8F52-5F9FBF4FB118}" type="presOf" srcId="{8B92CA7F-431B-418C-9DA8-4B862144BDF8}" destId="{735FFCC0-54C1-458E-B440-C2CC60ED6732}" srcOrd="0" destOrd="0" presId="urn:microsoft.com/office/officeart/2005/8/layout/hierarchy1"/>
    <dgm:cxn modelId="{16E404E5-BE60-45CD-B8BA-D759C1DCE3AF}" srcId="{8984D4E7-C483-4315-BF78-F5354B12C9EC}" destId="{B6418D0B-4A94-49CC-AAF1-D7D1B47AE9B5}" srcOrd="0" destOrd="0" parTransId="{5D7D05D8-7881-4D15-8336-8C486345A26E}" sibTransId="{89BB15F0-2D5E-445E-AC56-FCFCBAF48688}"/>
    <dgm:cxn modelId="{045F5CB0-0B3E-416A-97C6-52F41CBE6730}" type="presOf" srcId="{522C91E9-E4BE-4AD3-952F-22E0635319FE}" destId="{E6D339C4-AB95-4DA2-8AB4-093313A6828D}" srcOrd="0" destOrd="0" presId="urn:microsoft.com/office/officeart/2005/8/layout/hierarchy1"/>
    <dgm:cxn modelId="{6D782FBB-B36E-4B43-9D5D-9162BC52B24C}" type="presOf" srcId="{665BA31C-56AD-4BAE-856F-CE08A4CC8F72}" destId="{CD1832B5-7982-48C0-BC72-2F24822CDCBC}" srcOrd="0" destOrd="0" presId="urn:microsoft.com/office/officeart/2005/8/layout/hierarchy1"/>
    <dgm:cxn modelId="{B26C3C81-AAA0-4066-8638-21510E8FA022}" type="presOf" srcId="{29329C6E-730A-43E3-A062-C215EB540B2B}" destId="{6920E64F-A79B-4BC0-9782-4742D4359154}" srcOrd="0" destOrd="0" presId="urn:microsoft.com/office/officeart/2005/8/layout/hierarchy1"/>
    <dgm:cxn modelId="{7E5E988B-7EB9-40AD-B08C-038398F05A91}" srcId="{3A8DB9EF-A8C9-4895-8590-294E77C6AC72}" destId="{B7F47C1C-1D3A-4579-91DC-8882AF464176}" srcOrd="0" destOrd="0" parTransId="{8C2577A3-2CB6-4A1F-B054-A738D7C4D55B}" sibTransId="{7F8AA8CD-E8C1-477B-9558-168FFBC6C80D}"/>
    <dgm:cxn modelId="{5B45F13B-308E-42E6-85F7-55DE423C3D33}" type="presOf" srcId="{1FE95039-F541-4B16-8E16-91FB382DDB37}" destId="{C85ABDDF-7079-48F8-8DC4-14F5DC32C02A}" srcOrd="0" destOrd="0" presId="urn:microsoft.com/office/officeart/2005/8/layout/hierarchy1"/>
    <dgm:cxn modelId="{5F15E01F-2908-4AFB-A302-BAEC56B7D7D5}" srcId="{3F58AA26-5777-410B-8480-BBFE69030019}" destId="{70014983-F09F-4228-A6E9-EF8DF823509B}" srcOrd="0" destOrd="0" parTransId="{323CE046-6980-4A86-A87D-FC21EEFD66B4}" sibTransId="{A06A9456-1ABB-4324-95EB-EB279EDE2404}"/>
    <dgm:cxn modelId="{7A80A15A-F3E3-46B2-BBBC-04ECD01A7585}" type="presOf" srcId="{FFE172ED-532E-40AB-8DB6-F87BB9E02D8D}" destId="{384F38E6-BC5A-4A09-87F9-CF5F14206078}" srcOrd="0" destOrd="0" presId="urn:microsoft.com/office/officeart/2005/8/layout/hierarchy1"/>
    <dgm:cxn modelId="{CEB0867A-3CD4-43F7-80BB-1933562C3FB9}" type="presOf" srcId="{88BD029D-EF34-4FFC-BBFF-DCACB21818B0}" destId="{788E2108-CD97-468F-B55B-EB9556C84644}" srcOrd="0" destOrd="0" presId="urn:microsoft.com/office/officeart/2005/8/layout/hierarchy1"/>
    <dgm:cxn modelId="{34F5B90F-E2AB-4671-BF4F-E929F43426FB}" srcId="{4BF1DC33-71A3-45AD-B47F-79D81F6AE831}" destId="{3A8DB9EF-A8C9-4895-8590-294E77C6AC72}" srcOrd="1" destOrd="0" parTransId="{29329C6E-730A-43E3-A062-C215EB540B2B}" sibTransId="{7910ED26-78EC-4BDD-A07C-6389A3FEA000}"/>
    <dgm:cxn modelId="{F3C10A3F-5782-437F-9624-8A467B844C30}" type="presOf" srcId="{93F07981-DFB7-40E1-9F69-8847A3E90220}" destId="{C61FD9C5-910C-474E-B421-9192B6B1B3D4}" srcOrd="0" destOrd="0" presId="urn:microsoft.com/office/officeart/2005/8/layout/hierarchy1"/>
    <dgm:cxn modelId="{2D0FDEB2-4C7D-41EE-8DC6-EB238AEDFD19}" type="presOf" srcId="{70014983-F09F-4228-A6E9-EF8DF823509B}" destId="{6005D24E-BF2E-40D3-916F-C1AFB5CC55CE}" srcOrd="0" destOrd="0" presId="urn:microsoft.com/office/officeart/2005/8/layout/hierarchy1"/>
    <dgm:cxn modelId="{39D5F681-167F-4519-926A-7C25EECD1832}" srcId="{93F07981-DFB7-40E1-9F69-8847A3E90220}" destId="{F77F87CB-D618-4C77-B8BE-038AC0B40D80}" srcOrd="0" destOrd="0" parTransId="{C52E9C40-5730-428D-96EB-D02B8B362401}" sibTransId="{0060451F-4081-4A48-8387-03F6ECC186B2}"/>
    <dgm:cxn modelId="{C483A12D-A7FA-497C-B4A2-6FBB86430190}" type="presOf" srcId="{8C2577A3-2CB6-4A1F-B054-A738D7C4D55B}" destId="{749D21BB-6DE2-421E-AD13-35B295B9C600}" srcOrd="0" destOrd="0" presId="urn:microsoft.com/office/officeart/2005/8/layout/hierarchy1"/>
    <dgm:cxn modelId="{C7481F9F-F6AF-4A77-8FF2-2D3DF89174A9}" type="presOf" srcId="{8984D4E7-C483-4315-BF78-F5354B12C9EC}" destId="{15CC115E-C4BF-4A59-AA97-ABE9EE8350B2}" srcOrd="0" destOrd="0" presId="urn:microsoft.com/office/officeart/2005/8/layout/hierarchy1"/>
    <dgm:cxn modelId="{0C1DEF8E-226C-4B87-B4E1-B65E4F8C1BF4}" type="presOf" srcId="{D83779A8-91BC-42A4-8B1B-A29C09F19223}" destId="{0E81840C-13F0-424C-AD3B-0EBA791C3D75}" srcOrd="0" destOrd="0" presId="urn:microsoft.com/office/officeart/2005/8/layout/hierarchy1"/>
    <dgm:cxn modelId="{C4F2FDA4-A3E3-45B1-A0C0-1FBD7DB4F0AD}" type="presOf" srcId="{BA234FA0-2B14-42A8-BA85-D2B43AA62DCC}" destId="{83635886-31CA-4E39-9F7A-AE1D3CD2FFE9}" srcOrd="0" destOrd="0" presId="urn:microsoft.com/office/officeart/2005/8/layout/hierarchy1"/>
    <dgm:cxn modelId="{CB081075-577A-4939-988F-826570F0BCD9}" type="presOf" srcId="{4BF1DC33-71A3-45AD-B47F-79D81F6AE831}" destId="{7F5232BE-5B39-4974-BD83-7A484CEF0CA6}" srcOrd="0" destOrd="0" presId="urn:microsoft.com/office/officeart/2005/8/layout/hierarchy1"/>
    <dgm:cxn modelId="{8D922E94-1FD3-433B-98EE-1C4CB3A3CA90}" srcId="{E41047EF-FF26-4FFD-996C-ACB511E8B756}" destId="{93F07981-DFB7-40E1-9F69-8847A3E90220}" srcOrd="1" destOrd="0" parTransId="{68A798BB-D150-40A6-869A-4DB41DC177A5}" sibTransId="{B7D80D92-385E-4D32-BABB-D8807CB9EFE6}"/>
    <dgm:cxn modelId="{B255C49E-F26B-45BF-832B-8A26AAB0BD28}" srcId="{0EBFCDFB-3EC4-4B7F-851B-C746F7F6EB9F}" destId="{81B20C9F-37AC-4B75-A8C4-07AE9BBDE944}" srcOrd="0" destOrd="0" parTransId="{C6292BEC-217D-4E8A-B4DF-C47C453EC325}" sibTransId="{CB23E271-166F-41AD-B1CB-0078B62F2F00}"/>
    <dgm:cxn modelId="{53005C5B-CD7F-4E38-AB0D-90BE465A04C5}" type="presOf" srcId="{A04BF7E8-2337-459A-AD05-4A3ADA095305}" destId="{2CCCE676-57C8-4D07-8AA8-5397CDE875ED}" srcOrd="0" destOrd="0" presId="urn:microsoft.com/office/officeart/2005/8/layout/hierarchy1"/>
    <dgm:cxn modelId="{F8CA5064-B24E-4105-957F-238AC0A6C282}" srcId="{E41047EF-FF26-4FFD-996C-ACB511E8B756}" destId="{3F58AA26-5777-410B-8480-BBFE69030019}" srcOrd="0" destOrd="0" parTransId="{BA234FA0-2B14-42A8-BA85-D2B43AA62DCC}" sibTransId="{588AFEFB-6E82-435E-864A-EB863095FC47}"/>
    <dgm:cxn modelId="{5FE14ED5-C648-4689-AF02-35216ED74231}" type="presOf" srcId="{3A8DB9EF-A8C9-4895-8590-294E77C6AC72}" destId="{E3DBB5ED-7ABA-431E-AEB4-E89E69CA31DC}" srcOrd="0" destOrd="0" presId="urn:microsoft.com/office/officeart/2005/8/layout/hierarchy1"/>
    <dgm:cxn modelId="{8BDF34C9-A7FF-4C40-A317-1D129E91AECD}" type="presOf" srcId="{3F58AA26-5777-410B-8480-BBFE69030019}" destId="{6D51AF65-B99A-4CD2-8078-6FEAEFF4F37E}" srcOrd="0" destOrd="0" presId="urn:microsoft.com/office/officeart/2005/8/layout/hierarchy1"/>
    <dgm:cxn modelId="{21BD5A49-EB83-43EC-B2A7-0385883CF926}" type="presOf" srcId="{D17616CF-E7F7-465E-A431-A141B0F94FB4}" destId="{FCC0219B-D24C-482C-A3D3-67B2D2CE4F4A}" srcOrd="0" destOrd="0" presId="urn:microsoft.com/office/officeart/2005/8/layout/hierarchy1"/>
    <dgm:cxn modelId="{BF17A53E-85C4-478B-B8E6-19E1E2B7E521}" type="presOf" srcId="{5D7D05D8-7881-4D15-8336-8C486345A26E}" destId="{90341487-EBD6-4723-960D-FF1B6D64296D}" srcOrd="0" destOrd="0" presId="urn:microsoft.com/office/officeart/2005/8/layout/hierarchy1"/>
    <dgm:cxn modelId="{D073DF70-4E7C-46BD-BF2A-7C22D2185401}" srcId="{81B20C9F-37AC-4B75-A8C4-07AE9BBDE944}" destId="{8B92CA7F-431B-418C-9DA8-4B862144BDF8}" srcOrd="2" destOrd="0" parTransId="{88BD029D-EF34-4FFC-BBFF-DCACB21818B0}" sibTransId="{875677B2-749F-4ECC-AFB2-3819308C923C}"/>
    <dgm:cxn modelId="{74B62F94-1E0E-42B4-BBD3-AE6B5544C0DE}" type="presOf" srcId="{45B4BFB0-1E66-4C6B-A6A5-E2A915A1B77F}" destId="{3A53801A-8FFA-4C4F-B37F-414B192770CF}" srcOrd="0" destOrd="0" presId="urn:microsoft.com/office/officeart/2005/8/layout/hierarchy1"/>
    <dgm:cxn modelId="{4EEC6F91-2C6B-449F-A6F9-AB5BCC392702}" srcId="{D17616CF-E7F7-465E-A431-A141B0F94FB4}" destId="{E41047EF-FF26-4FFD-996C-ACB511E8B756}" srcOrd="0" destOrd="0" parTransId="{665BA31C-56AD-4BAE-856F-CE08A4CC8F72}" sibTransId="{E7C1F37F-7DC5-47D6-BBB3-22D9B66B3454}"/>
    <dgm:cxn modelId="{E9288649-DDB2-470A-B831-996F5A3952EE}" srcId="{8B92CA7F-431B-418C-9DA8-4B862144BDF8}" destId="{4BF1DC33-71A3-45AD-B47F-79D81F6AE831}" srcOrd="0" destOrd="0" parTransId="{522C91E9-E4BE-4AD3-952F-22E0635319FE}" sibTransId="{33775CDE-1475-4036-A291-BF8E08140C01}"/>
    <dgm:cxn modelId="{A4CDBE0B-87A0-40F0-8139-54F99D5BA708}" type="presOf" srcId="{68A798BB-D150-40A6-869A-4DB41DC177A5}" destId="{6002BEDF-C3FA-4E40-B2FE-9804885A4C59}" srcOrd="0" destOrd="0" presId="urn:microsoft.com/office/officeart/2005/8/layout/hierarchy1"/>
    <dgm:cxn modelId="{AD9E71FA-6169-4DA8-B9F9-A24F18A05675}" srcId="{81B20C9F-37AC-4B75-A8C4-07AE9BBDE944}" destId="{D17616CF-E7F7-465E-A431-A141B0F94FB4}" srcOrd="0" destOrd="0" parTransId="{D83779A8-91BC-42A4-8B1B-A29C09F19223}" sibTransId="{14018F65-7FAD-4DAC-89A6-FD9EE1501544}"/>
    <dgm:cxn modelId="{036FC222-C764-48F7-B737-083084220FC0}" type="presOf" srcId="{0EBFCDFB-3EC4-4B7F-851B-C746F7F6EB9F}" destId="{0C635DCD-8167-4420-80E5-BA7D975BA4CC}" srcOrd="0" destOrd="0" presId="urn:microsoft.com/office/officeart/2005/8/layout/hierarchy1"/>
    <dgm:cxn modelId="{7BC778E9-F4EE-4583-B69E-90D093951127}" type="presOf" srcId="{B6418D0B-4A94-49CC-AAF1-D7D1B47AE9B5}" destId="{B15ECBC2-0777-468F-B74D-6E3B2CB90A49}" srcOrd="0" destOrd="0" presId="urn:microsoft.com/office/officeart/2005/8/layout/hierarchy1"/>
    <dgm:cxn modelId="{FD50B1F4-F60F-4A82-8448-5B38AC217CD5}" type="presOf" srcId="{B7F47C1C-1D3A-4579-91DC-8882AF464176}" destId="{B6756902-CC99-478B-8419-07E069CE1E5B}" srcOrd="0" destOrd="0" presId="urn:microsoft.com/office/officeart/2005/8/layout/hierarchy1"/>
    <dgm:cxn modelId="{68ABC9E5-313F-4101-8887-1D9BDF4D822C}" type="presOf" srcId="{323CE046-6980-4A86-A87D-FC21EEFD66B4}" destId="{3AE85CCA-8A62-46DF-BBEF-7B31D471B93B}" srcOrd="0" destOrd="0" presId="urn:microsoft.com/office/officeart/2005/8/layout/hierarchy1"/>
    <dgm:cxn modelId="{26BA81B8-B468-4129-A021-AE021098FB28}" type="presOf" srcId="{F77F87CB-D618-4C77-B8BE-038AC0B40D80}" destId="{48F7A973-09FD-494F-B992-6786E345580C}" srcOrd="0" destOrd="0" presId="urn:microsoft.com/office/officeart/2005/8/layout/hierarchy1"/>
    <dgm:cxn modelId="{21EB324F-76CF-45A4-8351-211AEB10A325}" type="presParOf" srcId="{0C635DCD-8167-4420-80E5-BA7D975BA4CC}" destId="{ADA16342-3D16-416A-856B-15CBAB4A016A}" srcOrd="0" destOrd="0" presId="urn:microsoft.com/office/officeart/2005/8/layout/hierarchy1"/>
    <dgm:cxn modelId="{36DAE289-7A95-4674-B4B4-E54EBE5E69CB}" type="presParOf" srcId="{ADA16342-3D16-416A-856B-15CBAB4A016A}" destId="{192A6691-E681-4078-92DF-023ABDA7FFD5}" srcOrd="0" destOrd="0" presId="urn:microsoft.com/office/officeart/2005/8/layout/hierarchy1"/>
    <dgm:cxn modelId="{1357BA7A-E230-41F9-83BD-1B45E6131B7A}" type="presParOf" srcId="{192A6691-E681-4078-92DF-023ABDA7FFD5}" destId="{4B004906-C56F-46F6-BD9E-A0D31C36E59C}" srcOrd="0" destOrd="0" presId="urn:microsoft.com/office/officeart/2005/8/layout/hierarchy1"/>
    <dgm:cxn modelId="{1A49D7B7-A952-494C-93B2-8A4A0D9F423D}" type="presParOf" srcId="{192A6691-E681-4078-92DF-023ABDA7FFD5}" destId="{ADCAB988-4F58-475A-8262-7ED689D02B35}" srcOrd="1" destOrd="0" presId="urn:microsoft.com/office/officeart/2005/8/layout/hierarchy1"/>
    <dgm:cxn modelId="{9FA540DE-54C1-4EA8-9A95-B70A7DD155EC}" type="presParOf" srcId="{ADA16342-3D16-416A-856B-15CBAB4A016A}" destId="{A4064DEF-F154-401E-B56D-C1F451AC6588}" srcOrd="1" destOrd="0" presId="urn:microsoft.com/office/officeart/2005/8/layout/hierarchy1"/>
    <dgm:cxn modelId="{A15FF9D6-2A11-43F3-BB42-1DCF4314BB90}" type="presParOf" srcId="{A4064DEF-F154-401E-B56D-C1F451AC6588}" destId="{0E81840C-13F0-424C-AD3B-0EBA791C3D75}" srcOrd="0" destOrd="0" presId="urn:microsoft.com/office/officeart/2005/8/layout/hierarchy1"/>
    <dgm:cxn modelId="{FE50B856-75DE-4DFB-B866-E2E29A1EE715}" type="presParOf" srcId="{A4064DEF-F154-401E-B56D-C1F451AC6588}" destId="{A4D25DA7-1A1E-40C1-B586-BE2BCEAAC06B}" srcOrd="1" destOrd="0" presId="urn:microsoft.com/office/officeart/2005/8/layout/hierarchy1"/>
    <dgm:cxn modelId="{BB4E82B5-8F9E-48D1-94DB-EB1608A14A34}" type="presParOf" srcId="{A4D25DA7-1A1E-40C1-B586-BE2BCEAAC06B}" destId="{04D29A33-D2D2-4930-8D32-A47833350E4A}" srcOrd="0" destOrd="0" presId="urn:microsoft.com/office/officeart/2005/8/layout/hierarchy1"/>
    <dgm:cxn modelId="{5BCA5957-C772-40A3-89F4-B6C80550C62B}" type="presParOf" srcId="{04D29A33-D2D2-4930-8D32-A47833350E4A}" destId="{B74C679B-42EC-48B3-8D0C-6F55905E6B16}" srcOrd="0" destOrd="0" presId="urn:microsoft.com/office/officeart/2005/8/layout/hierarchy1"/>
    <dgm:cxn modelId="{04A50D80-642C-411B-A29E-1EA06AF24773}" type="presParOf" srcId="{04D29A33-D2D2-4930-8D32-A47833350E4A}" destId="{FCC0219B-D24C-482C-A3D3-67B2D2CE4F4A}" srcOrd="1" destOrd="0" presId="urn:microsoft.com/office/officeart/2005/8/layout/hierarchy1"/>
    <dgm:cxn modelId="{7512DD7A-F10D-48A4-A11A-49722BDE7C78}" type="presParOf" srcId="{A4D25DA7-1A1E-40C1-B586-BE2BCEAAC06B}" destId="{23FB24AA-7B64-4B6D-862B-63DC8C11A9DD}" srcOrd="1" destOrd="0" presId="urn:microsoft.com/office/officeart/2005/8/layout/hierarchy1"/>
    <dgm:cxn modelId="{EB5F885B-18DE-4603-90AF-CDAF8AEB465C}" type="presParOf" srcId="{23FB24AA-7B64-4B6D-862B-63DC8C11A9DD}" destId="{CD1832B5-7982-48C0-BC72-2F24822CDCBC}" srcOrd="0" destOrd="0" presId="urn:microsoft.com/office/officeart/2005/8/layout/hierarchy1"/>
    <dgm:cxn modelId="{954595BD-2E96-41DE-9F44-3064A6930E7E}" type="presParOf" srcId="{23FB24AA-7B64-4B6D-862B-63DC8C11A9DD}" destId="{568F7234-3E77-4757-ADAD-04C499945354}" srcOrd="1" destOrd="0" presId="urn:microsoft.com/office/officeart/2005/8/layout/hierarchy1"/>
    <dgm:cxn modelId="{B5BDB84F-5084-49E5-B2C7-0787E10F24E6}" type="presParOf" srcId="{568F7234-3E77-4757-ADAD-04C499945354}" destId="{406A6D50-0716-4881-9273-18827AE0EAF1}" srcOrd="0" destOrd="0" presId="urn:microsoft.com/office/officeart/2005/8/layout/hierarchy1"/>
    <dgm:cxn modelId="{1ED9434D-9235-4AB8-B715-08AA981B93E7}" type="presParOf" srcId="{406A6D50-0716-4881-9273-18827AE0EAF1}" destId="{A0388116-2806-459D-8E47-FEBD90D99238}" srcOrd="0" destOrd="0" presId="urn:microsoft.com/office/officeart/2005/8/layout/hierarchy1"/>
    <dgm:cxn modelId="{027A76B4-DDD2-4B72-8333-4CA6DC3FDD45}" type="presParOf" srcId="{406A6D50-0716-4881-9273-18827AE0EAF1}" destId="{F1C6EC76-430F-458E-8441-BB6A8B032C36}" srcOrd="1" destOrd="0" presId="urn:microsoft.com/office/officeart/2005/8/layout/hierarchy1"/>
    <dgm:cxn modelId="{66634104-3E24-4757-927E-2A01D093B570}" type="presParOf" srcId="{568F7234-3E77-4757-ADAD-04C499945354}" destId="{E3F5969A-294A-444D-AC6A-9B7774C7407C}" srcOrd="1" destOrd="0" presId="urn:microsoft.com/office/officeart/2005/8/layout/hierarchy1"/>
    <dgm:cxn modelId="{2D0E166B-4E00-4E35-BF24-159AD2F15432}" type="presParOf" srcId="{E3F5969A-294A-444D-AC6A-9B7774C7407C}" destId="{83635886-31CA-4E39-9F7A-AE1D3CD2FFE9}" srcOrd="0" destOrd="0" presId="urn:microsoft.com/office/officeart/2005/8/layout/hierarchy1"/>
    <dgm:cxn modelId="{77940768-5F58-4CBD-AE3E-904F27B25A96}" type="presParOf" srcId="{E3F5969A-294A-444D-AC6A-9B7774C7407C}" destId="{5D9A824D-9FB3-42A8-B1D9-5C4656EC40D0}" srcOrd="1" destOrd="0" presId="urn:microsoft.com/office/officeart/2005/8/layout/hierarchy1"/>
    <dgm:cxn modelId="{A878B2B3-8D2E-4233-A9AD-4DF2BAB602E4}" type="presParOf" srcId="{5D9A824D-9FB3-42A8-B1D9-5C4656EC40D0}" destId="{280A326E-D45A-41CA-B174-DF47826D8860}" srcOrd="0" destOrd="0" presId="urn:microsoft.com/office/officeart/2005/8/layout/hierarchy1"/>
    <dgm:cxn modelId="{D943490D-7F51-4216-A02B-D1FD4A2D3CF1}" type="presParOf" srcId="{280A326E-D45A-41CA-B174-DF47826D8860}" destId="{BEA4C17F-C89C-49DB-80DC-9677DBA86CEC}" srcOrd="0" destOrd="0" presId="urn:microsoft.com/office/officeart/2005/8/layout/hierarchy1"/>
    <dgm:cxn modelId="{B01F1779-1410-4F96-ADC0-6946BB77D92B}" type="presParOf" srcId="{280A326E-D45A-41CA-B174-DF47826D8860}" destId="{6D51AF65-B99A-4CD2-8078-6FEAEFF4F37E}" srcOrd="1" destOrd="0" presId="urn:microsoft.com/office/officeart/2005/8/layout/hierarchy1"/>
    <dgm:cxn modelId="{038F9701-401B-4477-BBCD-841D99A4B5C2}" type="presParOf" srcId="{5D9A824D-9FB3-42A8-B1D9-5C4656EC40D0}" destId="{C33BA8F6-ED25-4453-BE53-E6DC5CF44852}" srcOrd="1" destOrd="0" presId="urn:microsoft.com/office/officeart/2005/8/layout/hierarchy1"/>
    <dgm:cxn modelId="{D1A881BC-D8E5-42D9-878C-B79EBCD824FF}" type="presParOf" srcId="{C33BA8F6-ED25-4453-BE53-E6DC5CF44852}" destId="{3AE85CCA-8A62-46DF-BBEF-7B31D471B93B}" srcOrd="0" destOrd="0" presId="urn:microsoft.com/office/officeart/2005/8/layout/hierarchy1"/>
    <dgm:cxn modelId="{28DC63E4-0E9A-4BF0-8BE1-F9D9BA34C44C}" type="presParOf" srcId="{C33BA8F6-ED25-4453-BE53-E6DC5CF44852}" destId="{963820C7-8BA1-45D0-A8FB-C890568D9066}" srcOrd="1" destOrd="0" presId="urn:microsoft.com/office/officeart/2005/8/layout/hierarchy1"/>
    <dgm:cxn modelId="{BC2B9683-588B-49D8-A47B-CB3E917523DD}" type="presParOf" srcId="{963820C7-8BA1-45D0-A8FB-C890568D9066}" destId="{9DA84A69-4169-420C-993A-6BA922BE072E}" srcOrd="0" destOrd="0" presId="urn:microsoft.com/office/officeart/2005/8/layout/hierarchy1"/>
    <dgm:cxn modelId="{80494D8F-460F-4E7F-92CA-EE2BA5116D4A}" type="presParOf" srcId="{9DA84A69-4169-420C-993A-6BA922BE072E}" destId="{811F9B3D-8D54-45F6-B212-25ED6E07AE07}" srcOrd="0" destOrd="0" presId="urn:microsoft.com/office/officeart/2005/8/layout/hierarchy1"/>
    <dgm:cxn modelId="{A5166606-F948-4EE2-853A-71C9DB329257}" type="presParOf" srcId="{9DA84A69-4169-420C-993A-6BA922BE072E}" destId="{6005D24E-BF2E-40D3-916F-C1AFB5CC55CE}" srcOrd="1" destOrd="0" presId="urn:microsoft.com/office/officeart/2005/8/layout/hierarchy1"/>
    <dgm:cxn modelId="{C2C5F00B-F979-4274-9EE5-147DFC47F539}" type="presParOf" srcId="{963820C7-8BA1-45D0-A8FB-C890568D9066}" destId="{C50FA9C9-6517-4316-9537-D0FB46B3A03C}" srcOrd="1" destOrd="0" presId="urn:microsoft.com/office/officeart/2005/8/layout/hierarchy1"/>
    <dgm:cxn modelId="{7AA2A675-CB26-411F-AA45-92E4B34BCA87}" type="presParOf" srcId="{E3F5969A-294A-444D-AC6A-9B7774C7407C}" destId="{6002BEDF-C3FA-4E40-B2FE-9804885A4C59}" srcOrd="2" destOrd="0" presId="urn:microsoft.com/office/officeart/2005/8/layout/hierarchy1"/>
    <dgm:cxn modelId="{2D08E25F-37D1-458B-B926-D96DCCBD5A58}" type="presParOf" srcId="{E3F5969A-294A-444D-AC6A-9B7774C7407C}" destId="{790BE065-FF6A-4CBE-9FD0-6DFCCFDB6718}" srcOrd="3" destOrd="0" presId="urn:microsoft.com/office/officeart/2005/8/layout/hierarchy1"/>
    <dgm:cxn modelId="{A43EE50D-76AE-47C8-81F9-07647FBC76B8}" type="presParOf" srcId="{790BE065-FF6A-4CBE-9FD0-6DFCCFDB6718}" destId="{2C81B390-C52F-484E-8DFD-219CCE2D0360}" srcOrd="0" destOrd="0" presId="urn:microsoft.com/office/officeart/2005/8/layout/hierarchy1"/>
    <dgm:cxn modelId="{18B1ED6E-06FE-49E2-9CEB-2EC5DED92B0B}" type="presParOf" srcId="{2C81B390-C52F-484E-8DFD-219CCE2D0360}" destId="{DB8C16BE-7A3B-4A55-9F90-BD2E513DE6EB}" srcOrd="0" destOrd="0" presId="urn:microsoft.com/office/officeart/2005/8/layout/hierarchy1"/>
    <dgm:cxn modelId="{D87EEC2C-FB18-4BE5-830E-79186649CA55}" type="presParOf" srcId="{2C81B390-C52F-484E-8DFD-219CCE2D0360}" destId="{C61FD9C5-910C-474E-B421-9192B6B1B3D4}" srcOrd="1" destOrd="0" presId="urn:microsoft.com/office/officeart/2005/8/layout/hierarchy1"/>
    <dgm:cxn modelId="{348920EE-9012-4A19-AE87-DCA951EB55DA}" type="presParOf" srcId="{790BE065-FF6A-4CBE-9FD0-6DFCCFDB6718}" destId="{6EDD65C9-5A66-40CC-8C7C-985D83F5B0A6}" srcOrd="1" destOrd="0" presId="urn:microsoft.com/office/officeart/2005/8/layout/hierarchy1"/>
    <dgm:cxn modelId="{1130CFCA-0498-4B28-BAA1-3C310953A002}" type="presParOf" srcId="{6EDD65C9-5A66-40CC-8C7C-985D83F5B0A6}" destId="{70315910-5BB3-4A34-8BBF-E56F13BBC0E5}" srcOrd="0" destOrd="0" presId="urn:microsoft.com/office/officeart/2005/8/layout/hierarchy1"/>
    <dgm:cxn modelId="{8EA13CD2-A90C-4CAF-9AE2-2254BAD003F9}" type="presParOf" srcId="{6EDD65C9-5A66-40CC-8C7C-985D83F5B0A6}" destId="{1E262358-4AAD-4AC9-AC36-9D06D40BA1E9}" srcOrd="1" destOrd="0" presId="urn:microsoft.com/office/officeart/2005/8/layout/hierarchy1"/>
    <dgm:cxn modelId="{4E47CA14-89EB-41B9-8F9A-73CA5090316B}" type="presParOf" srcId="{1E262358-4AAD-4AC9-AC36-9D06D40BA1E9}" destId="{439B908A-72E1-460B-94BD-1FBE92912516}" srcOrd="0" destOrd="0" presId="urn:microsoft.com/office/officeart/2005/8/layout/hierarchy1"/>
    <dgm:cxn modelId="{FF534202-63D4-4590-A1A5-E0EE5BC1408C}" type="presParOf" srcId="{439B908A-72E1-460B-94BD-1FBE92912516}" destId="{7675D7BF-91B7-4BBE-BAA3-DB068FA39A85}" srcOrd="0" destOrd="0" presId="urn:microsoft.com/office/officeart/2005/8/layout/hierarchy1"/>
    <dgm:cxn modelId="{DFFE361D-A2A3-4569-B334-CA69FE5599EB}" type="presParOf" srcId="{439B908A-72E1-460B-94BD-1FBE92912516}" destId="{48F7A973-09FD-494F-B992-6786E345580C}" srcOrd="1" destOrd="0" presId="urn:microsoft.com/office/officeart/2005/8/layout/hierarchy1"/>
    <dgm:cxn modelId="{D88A1348-0413-45F5-B68C-051F80638612}" type="presParOf" srcId="{1E262358-4AAD-4AC9-AC36-9D06D40BA1E9}" destId="{483C806A-13E9-487B-9BC5-B6823F874B6C}" srcOrd="1" destOrd="0" presId="urn:microsoft.com/office/officeart/2005/8/layout/hierarchy1"/>
    <dgm:cxn modelId="{B986D1E5-8977-4FDA-9B13-59FC587AE806}" type="presParOf" srcId="{A4064DEF-F154-401E-B56D-C1F451AC6588}" destId="{BE5E0875-4225-4DC7-B31A-62D2779249D4}" srcOrd="2" destOrd="0" presId="urn:microsoft.com/office/officeart/2005/8/layout/hierarchy1"/>
    <dgm:cxn modelId="{CA5C8ABF-F270-44C5-9FE2-602E5BC6A92A}" type="presParOf" srcId="{A4064DEF-F154-401E-B56D-C1F451AC6588}" destId="{AF2FF10F-8E36-4B81-92C7-7DC84B2396DB}" srcOrd="3" destOrd="0" presId="urn:microsoft.com/office/officeart/2005/8/layout/hierarchy1"/>
    <dgm:cxn modelId="{3308EA82-3401-4986-BE94-64A41733907B}" type="presParOf" srcId="{AF2FF10F-8E36-4B81-92C7-7DC84B2396DB}" destId="{004DB7C0-6A2B-410E-ACBD-22442FE33EE8}" srcOrd="0" destOrd="0" presId="urn:microsoft.com/office/officeart/2005/8/layout/hierarchy1"/>
    <dgm:cxn modelId="{91558130-5A6E-420D-95DE-2255D837253B}" type="presParOf" srcId="{004DB7C0-6A2B-410E-ACBD-22442FE33EE8}" destId="{D7029E6D-D8D1-4CA0-9D9A-2E55F363BBC2}" srcOrd="0" destOrd="0" presId="urn:microsoft.com/office/officeart/2005/8/layout/hierarchy1"/>
    <dgm:cxn modelId="{8B38861E-AA63-4BA9-B908-E8ECF199DCC1}" type="presParOf" srcId="{004DB7C0-6A2B-410E-ACBD-22442FE33EE8}" destId="{3A53801A-8FFA-4C4F-B37F-414B192770CF}" srcOrd="1" destOrd="0" presId="urn:microsoft.com/office/officeart/2005/8/layout/hierarchy1"/>
    <dgm:cxn modelId="{1A009C6E-86D4-4A23-AF2F-5B0730710F63}" type="presParOf" srcId="{AF2FF10F-8E36-4B81-92C7-7DC84B2396DB}" destId="{C6A4B1AC-E7BD-44BC-946F-7F08EA2F3C8E}" srcOrd="1" destOrd="0" presId="urn:microsoft.com/office/officeart/2005/8/layout/hierarchy1"/>
    <dgm:cxn modelId="{21B0949D-4AC7-4504-ABAB-52299290B3BD}" type="presParOf" srcId="{C6A4B1AC-E7BD-44BC-946F-7F08EA2F3C8E}" destId="{2CCCE676-57C8-4D07-8AA8-5397CDE875ED}" srcOrd="0" destOrd="0" presId="urn:microsoft.com/office/officeart/2005/8/layout/hierarchy1"/>
    <dgm:cxn modelId="{1F33977C-D7EF-407B-9C11-E632F36D74E8}" type="presParOf" srcId="{C6A4B1AC-E7BD-44BC-946F-7F08EA2F3C8E}" destId="{0A0E6003-FB97-40FB-A310-402F5B38EB76}" srcOrd="1" destOrd="0" presId="urn:microsoft.com/office/officeart/2005/8/layout/hierarchy1"/>
    <dgm:cxn modelId="{1598111D-053E-41CA-9372-683B90F5AAB7}" type="presParOf" srcId="{0A0E6003-FB97-40FB-A310-402F5B38EB76}" destId="{06D2FC8D-7CFD-4B36-8F12-EFC44B035186}" srcOrd="0" destOrd="0" presId="urn:microsoft.com/office/officeart/2005/8/layout/hierarchy1"/>
    <dgm:cxn modelId="{DE059B2A-D795-40B2-BC3C-63956E2850C9}" type="presParOf" srcId="{06D2FC8D-7CFD-4B36-8F12-EFC44B035186}" destId="{0AA38C73-8E8D-4206-A484-FACD8053A697}" srcOrd="0" destOrd="0" presId="urn:microsoft.com/office/officeart/2005/8/layout/hierarchy1"/>
    <dgm:cxn modelId="{7811BF0E-5FD9-4974-B0EB-EDBEFCF093FD}" type="presParOf" srcId="{06D2FC8D-7CFD-4B36-8F12-EFC44B035186}" destId="{C85ABDDF-7079-48F8-8DC4-14F5DC32C02A}" srcOrd="1" destOrd="0" presId="urn:microsoft.com/office/officeart/2005/8/layout/hierarchy1"/>
    <dgm:cxn modelId="{AB1F7C67-B2A8-49D7-8A98-C9748612A3F0}" type="presParOf" srcId="{0A0E6003-FB97-40FB-A310-402F5B38EB76}" destId="{5D7FF9B8-BC03-4202-BEC4-992276DB4160}" srcOrd="1" destOrd="0" presId="urn:microsoft.com/office/officeart/2005/8/layout/hierarchy1"/>
    <dgm:cxn modelId="{DD4C2F12-2EEC-4ACC-9949-C187C0485967}" type="presParOf" srcId="{A4064DEF-F154-401E-B56D-C1F451AC6588}" destId="{788E2108-CD97-468F-B55B-EB9556C84644}" srcOrd="4" destOrd="0" presId="urn:microsoft.com/office/officeart/2005/8/layout/hierarchy1"/>
    <dgm:cxn modelId="{CA3B8258-6A21-4AFD-A9F2-52550B6300B2}" type="presParOf" srcId="{A4064DEF-F154-401E-B56D-C1F451AC6588}" destId="{A977E8D9-F177-4CA6-95B2-A3CE4F0F9E96}" srcOrd="5" destOrd="0" presId="urn:microsoft.com/office/officeart/2005/8/layout/hierarchy1"/>
    <dgm:cxn modelId="{F20A6620-5059-4CD8-B80D-27C427909E65}" type="presParOf" srcId="{A977E8D9-F177-4CA6-95B2-A3CE4F0F9E96}" destId="{A7B735F2-99A1-488C-88B8-F4A45143F499}" srcOrd="0" destOrd="0" presId="urn:microsoft.com/office/officeart/2005/8/layout/hierarchy1"/>
    <dgm:cxn modelId="{63A869E9-0459-4527-9753-105BDAC2DE96}" type="presParOf" srcId="{A7B735F2-99A1-488C-88B8-F4A45143F499}" destId="{DA367A87-27EC-4653-856A-D8E5FB47B133}" srcOrd="0" destOrd="0" presId="urn:microsoft.com/office/officeart/2005/8/layout/hierarchy1"/>
    <dgm:cxn modelId="{92359737-4771-4091-8DEB-941144600230}" type="presParOf" srcId="{A7B735F2-99A1-488C-88B8-F4A45143F499}" destId="{735FFCC0-54C1-458E-B440-C2CC60ED6732}" srcOrd="1" destOrd="0" presId="urn:microsoft.com/office/officeart/2005/8/layout/hierarchy1"/>
    <dgm:cxn modelId="{F8602A29-3CA2-4C7C-BA87-5392F3870119}" type="presParOf" srcId="{A977E8D9-F177-4CA6-95B2-A3CE4F0F9E96}" destId="{FDAF8AC3-C50A-4213-A78D-9D202F28CF4E}" srcOrd="1" destOrd="0" presId="urn:microsoft.com/office/officeart/2005/8/layout/hierarchy1"/>
    <dgm:cxn modelId="{0AA58BFD-C189-42D9-B305-2B3426F292F9}" type="presParOf" srcId="{FDAF8AC3-C50A-4213-A78D-9D202F28CF4E}" destId="{E6D339C4-AB95-4DA2-8AB4-093313A6828D}" srcOrd="0" destOrd="0" presId="urn:microsoft.com/office/officeart/2005/8/layout/hierarchy1"/>
    <dgm:cxn modelId="{1F45D688-01E0-4833-98C7-59707A22D12C}" type="presParOf" srcId="{FDAF8AC3-C50A-4213-A78D-9D202F28CF4E}" destId="{4E1EE2E8-8572-4FC2-8D5D-A8B2DA8F7A4A}" srcOrd="1" destOrd="0" presId="urn:microsoft.com/office/officeart/2005/8/layout/hierarchy1"/>
    <dgm:cxn modelId="{A5D021FC-6F0E-4589-8CA7-71773DEF2EA6}" type="presParOf" srcId="{4E1EE2E8-8572-4FC2-8D5D-A8B2DA8F7A4A}" destId="{6FB1902A-8547-45A2-BE8D-19ACF365EC9F}" srcOrd="0" destOrd="0" presId="urn:microsoft.com/office/officeart/2005/8/layout/hierarchy1"/>
    <dgm:cxn modelId="{0958D01E-6BB1-4ED4-A4BA-D62613F1233A}" type="presParOf" srcId="{6FB1902A-8547-45A2-BE8D-19ACF365EC9F}" destId="{D85AAA2A-CE10-4629-8937-6654B777F8E7}" srcOrd="0" destOrd="0" presId="urn:microsoft.com/office/officeart/2005/8/layout/hierarchy1"/>
    <dgm:cxn modelId="{2E9FAA60-FE07-4038-81C2-32F78401A693}" type="presParOf" srcId="{6FB1902A-8547-45A2-BE8D-19ACF365EC9F}" destId="{7F5232BE-5B39-4974-BD83-7A484CEF0CA6}" srcOrd="1" destOrd="0" presId="urn:microsoft.com/office/officeart/2005/8/layout/hierarchy1"/>
    <dgm:cxn modelId="{979C34C4-25BE-4CC2-B5EB-FF7BAF0034E1}" type="presParOf" srcId="{4E1EE2E8-8572-4FC2-8D5D-A8B2DA8F7A4A}" destId="{3747A974-5E0E-49E0-B212-B4A7E8DEA486}" srcOrd="1" destOrd="0" presId="urn:microsoft.com/office/officeart/2005/8/layout/hierarchy1"/>
    <dgm:cxn modelId="{DE9BA392-291E-4BB9-9EF7-E2289259277D}" type="presParOf" srcId="{3747A974-5E0E-49E0-B212-B4A7E8DEA486}" destId="{384F38E6-BC5A-4A09-87F9-CF5F14206078}" srcOrd="0" destOrd="0" presId="urn:microsoft.com/office/officeart/2005/8/layout/hierarchy1"/>
    <dgm:cxn modelId="{A8820833-FDDE-41E5-AEB6-B8C585C8060A}" type="presParOf" srcId="{3747A974-5E0E-49E0-B212-B4A7E8DEA486}" destId="{6B32F6FE-2E24-48DA-B6D1-1C43385D1FF0}" srcOrd="1" destOrd="0" presId="urn:microsoft.com/office/officeart/2005/8/layout/hierarchy1"/>
    <dgm:cxn modelId="{D80090D9-33C8-44F0-8A8A-ECD767B8A788}" type="presParOf" srcId="{6B32F6FE-2E24-48DA-B6D1-1C43385D1FF0}" destId="{04EB6E44-74B5-4B55-AA44-1F4CBB8B27DA}" srcOrd="0" destOrd="0" presId="urn:microsoft.com/office/officeart/2005/8/layout/hierarchy1"/>
    <dgm:cxn modelId="{59DFB2E6-4557-4AB3-AADE-099D4030BD27}" type="presParOf" srcId="{04EB6E44-74B5-4B55-AA44-1F4CBB8B27DA}" destId="{2D984751-0974-4A76-A292-147503C7A6E0}" srcOrd="0" destOrd="0" presId="urn:microsoft.com/office/officeart/2005/8/layout/hierarchy1"/>
    <dgm:cxn modelId="{54D3A7B2-A6A9-45E7-A0FB-F9FEC355B838}" type="presParOf" srcId="{04EB6E44-74B5-4B55-AA44-1F4CBB8B27DA}" destId="{15CC115E-C4BF-4A59-AA97-ABE9EE8350B2}" srcOrd="1" destOrd="0" presId="urn:microsoft.com/office/officeart/2005/8/layout/hierarchy1"/>
    <dgm:cxn modelId="{BC0C4D06-F6ED-4FFF-9C22-DB6F853EE383}" type="presParOf" srcId="{6B32F6FE-2E24-48DA-B6D1-1C43385D1FF0}" destId="{5312D132-E707-47DB-A129-8BBA46DBFFBF}" srcOrd="1" destOrd="0" presId="urn:microsoft.com/office/officeart/2005/8/layout/hierarchy1"/>
    <dgm:cxn modelId="{5560E534-F12F-46E4-80AD-AD177354734B}" type="presParOf" srcId="{5312D132-E707-47DB-A129-8BBA46DBFFBF}" destId="{90341487-EBD6-4723-960D-FF1B6D64296D}" srcOrd="0" destOrd="0" presId="urn:microsoft.com/office/officeart/2005/8/layout/hierarchy1"/>
    <dgm:cxn modelId="{CA5FF438-AE3F-4EEF-8931-A50C68437792}" type="presParOf" srcId="{5312D132-E707-47DB-A129-8BBA46DBFFBF}" destId="{7610B11D-CFDE-4694-BAF4-6927F67C7A86}" srcOrd="1" destOrd="0" presId="urn:microsoft.com/office/officeart/2005/8/layout/hierarchy1"/>
    <dgm:cxn modelId="{C65FF111-EB59-4A04-A623-C3AA64760521}" type="presParOf" srcId="{7610B11D-CFDE-4694-BAF4-6927F67C7A86}" destId="{AB2F9D07-8FFE-4F67-A962-4370B648D097}" srcOrd="0" destOrd="0" presId="urn:microsoft.com/office/officeart/2005/8/layout/hierarchy1"/>
    <dgm:cxn modelId="{E2D830E8-AA68-4F88-AA19-8DF483F3D784}" type="presParOf" srcId="{AB2F9D07-8FFE-4F67-A962-4370B648D097}" destId="{6B0B9C9C-BD2A-464E-8181-D2472288676C}" srcOrd="0" destOrd="0" presId="urn:microsoft.com/office/officeart/2005/8/layout/hierarchy1"/>
    <dgm:cxn modelId="{19029F4E-9063-4E7B-BD87-7801C367C2DC}" type="presParOf" srcId="{AB2F9D07-8FFE-4F67-A962-4370B648D097}" destId="{B15ECBC2-0777-468F-B74D-6E3B2CB90A49}" srcOrd="1" destOrd="0" presId="urn:microsoft.com/office/officeart/2005/8/layout/hierarchy1"/>
    <dgm:cxn modelId="{D3F26BB1-134A-4F41-B0FB-AC516FCA02FD}" type="presParOf" srcId="{7610B11D-CFDE-4694-BAF4-6927F67C7A86}" destId="{E14E1696-2988-4623-84BD-A699082DE3B6}" srcOrd="1" destOrd="0" presId="urn:microsoft.com/office/officeart/2005/8/layout/hierarchy1"/>
    <dgm:cxn modelId="{3FBB0B37-9200-4E2F-BEC7-213F764401B7}" type="presParOf" srcId="{3747A974-5E0E-49E0-B212-B4A7E8DEA486}" destId="{6920E64F-A79B-4BC0-9782-4742D4359154}" srcOrd="2" destOrd="0" presId="urn:microsoft.com/office/officeart/2005/8/layout/hierarchy1"/>
    <dgm:cxn modelId="{0E1AA1D7-8400-465A-8505-B3CE233B2C64}" type="presParOf" srcId="{3747A974-5E0E-49E0-B212-B4A7E8DEA486}" destId="{0DAA48E3-0A1A-4696-9AFF-2D3E34CC3A89}" srcOrd="3" destOrd="0" presId="urn:microsoft.com/office/officeart/2005/8/layout/hierarchy1"/>
    <dgm:cxn modelId="{DC01C41A-0EAB-4061-8B4E-069C0CDB5E83}" type="presParOf" srcId="{0DAA48E3-0A1A-4696-9AFF-2D3E34CC3A89}" destId="{D5C2FF1F-0227-4BCE-AC34-3B587E8BFFE0}" srcOrd="0" destOrd="0" presId="urn:microsoft.com/office/officeart/2005/8/layout/hierarchy1"/>
    <dgm:cxn modelId="{193EE21A-7B66-4C92-9CA1-571B15E058D1}" type="presParOf" srcId="{D5C2FF1F-0227-4BCE-AC34-3B587E8BFFE0}" destId="{B18D00CB-43D7-4D8F-BA62-589836E740E2}" srcOrd="0" destOrd="0" presId="urn:microsoft.com/office/officeart/2005/8/layout/hierarchy1"/>
    <dgm:cxn modelId="{02095DF1-5440-4016-8F4B-69048529E1ED}" type="presParOf" srcId="{D5C2FF1F-0227-4BCE-AC34-3B587E8BFFE0}" destId="{E3DBB5ED-7ABA-431E-AEB4-E89E69CA31DC}" srcOrd="1" destOrd="0" presId="urn:microsoft.com/office/officeart/2005/8/layout/hierarchy1"/>
    <dgm:cxn modelId="{510199ED-BAA1-4008-9B11-F9C3C81FF83D}" type="presParOf" srcId="{0DAA48E3-0A1A-4696-9AFF-2D3E34CC3A89}" destId="{9BE63B4E-8A1B-454F-94A8-F0EFDB7C03CE}" srcOrd="1" destOrd="0" presId="urn:microsoft.com/office/officeart/2005/8/layout/hierarchy1"/>
    <dgm:cxn modelId="{7EBD4F3E-FD3D-413F-A59F-19F79AEDC39F}" type="presParOf" srcId="{9BE63B4E-8A1B-454F-94A8-F0EFDB7C03CE}" destId="{749D21BB-6DE2-421E-AD13-35B295B9C600}" srcOrd="0" destOrd="0" presId="urn:microsoft.com/office/officeart/2005/8/layout/hierarchy1"/>
    <dgm:cxn modelId="{BC892C34-9936-46D3-9ABA-9A9A4F79034C}" type="presParOf" srcId="{9BE63B4E-8A1B-454F-94A8-F0EFDB7C03CE}" destId="{BC1C91F0-63B4-414D-9085-B8B5EDEE8BFA}" srcOrd="1" destOrd="0" presId="urn:microsoft.com/office/officeart/2005/8/layout/hierarchy1"/>
    <dgm:cxn modelId="{E3A9EE2B-22E3-4365-A5CA-97EBBC1DCC53}" type="presParOf" srcId="{BC1C91F0-63B4-414D-9085-B8B5EDEE8BFA}" destId="{1F70B85D-399A-42E7-8932-E5B3ACEAF39B}" srcOrd="0" destOrd="0" presId="urn:microsoft.com/office/officeart/2005/8/layout/hierarchy1"/>
    <dgm:cxn modelId="{88CF5CEC-4288-4014-8D82-147EC83DD2CD}" type="presParOf" srcId="{1F70B85D-399A-42E7-8932-E5B3ACEAF39B}" destId="{B70026BA-7498-47DC-AAA0-9F19A3825563}" srcOrd="0" destOrd="0" presId="urn:microsoft.com/office/officeart/2005/8/layout/hierarchy1"/>
    <dgm:cxn modelId="{60665ED7-1B4D-40F9-BB78-5BEDA2CACC86}" type="presParOf" srcId="{1F70B85D-399A-42E7-8932-E5B3ACEAF39B}" destId="{B6756902-CC99-478B-8419-07E069CE1E5B}" srcOrd="1" destOrd="0" presId="urn:microsoft.com/office/officeart/2005/8/layout/hierarchy1"/>
    <dgm:cxn modelId="{95A9E045-157E-4EA9-ACB7-1F3CAAB2C7CF}" type="presParOf" srcId="{BC1C91F0-63B4-414D-9085-B8B5EDEE8BFA}" destId="{45B81247-3C6C-4878-9F6C-A452A0F35E0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B31FAA-B6CA-4C95-9F1B-21BCD54E6968}" type="doc">
      <dgm:prSet loTypeId="urn:microsoft.com/office/officeart/2005/8/layout/hierarchy1" loCatId="hierarchy" qsTypeId="urn:microsoft.com/office/officeart/2005/8/quickstyle/3d2#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FCC7F9F-DD48-4B7E-8240-3E9A5F7E8039}">
      <dgm:prSet phldrT="[Text]"/>
      <dgm:spPr/>
      <dgm:t>
        <a:bodyPr/>
        <a:lstStyle/>
        <a:p>
          <a:r>
            <a:rPr lang="en-US" dirty="0" smtClean="0"/>
            <a:t>Is Diameter &gt;=3?</a:t>
          </a:r>
          <a:endParaRPr lang="en-US" dirty="0"/>
        </a:p>
      </dgm:t>
    </dgm:pt>
    <dgm:pt modelId="{06604D93-A5A2-4232-AFEC-0E2E1B1D7F3D}" type="parTrans" cxnId="{3EDC3329-1196-414B-BA31-D56E12276147}">
      <dgm:prSet/>
      <dgm:spPr/>
      <dgm:t>
        <a:bodyPr/>
        <a:lstStyle/>
        <a:p>
          <a:endParaRPr lang="en-US"/>
        </a:p>
      </dgm:t>
    </dgm:pt>
    <dgm:pt modelId="{3BAFCF3B-2D10-41A7-86AA-23318011F645}" type="sibTrans" cxnId="{3EDC3329-1196-414B-BA31-D56E12276147}">
      <dgm:prSet/>
      <dgm:spPr/>
      <dgm:t>
        <a:bodyPr/>
        <a:lstStyle/>
        <a:p>
          <a:endParaRPr lang="en-US"/>
        </a:p>
      </dgm:t>
    </dgm:pt>
    <dgm:pt modelId="{2F9EDB7B-5012-4BCB-AA18-0D5BE5102D81}">
      <dgm:prSet phldrT="[Text]"/>
      <dgm:spPr/>
      <dgm:t>
        <a:bodyPr/>
        <a:lstStyle/>
        <a:p>
          <a:r>
            <a:rPr lang="en-US" dirty="0" smtClean="0"/>
            <a:t>Red 1 Grape</a:t>
          </a:r>
        </a:p>
        <a:p>
          <a:r>
            <a:rPr lang="en-US" dirty="0" smtClean="0"/>
            <a:t>Red 1 Grape</a:t>
          </a:r>
          <a:endParaRPr lang="en-US" dirty="0"/>
        </a:p>
      </dgm:t>
    </dgm:pt>
    <dgm:pt modelId="{CBE270FE-A738-459D-9C29-7115DEF01CC5}" type="parTrans" cxnId="{A3C83724-B87D-413E-A053-2E58ECE18625}">
      <dgm:prSet/>
      <dgm:spPr/>
      <dgm:t>
        <a:bodyPr/>
        <a:lstStyle/>
        <a:p>
          <a:endParaRPr lang="en-US"/>
        </a:p>
      </dgm:t>
    </dgm:pt>
    <dgm:pt modelId="{A8F34B42-C5E0-4EAF-A445-7EFDDA118E19}" type="sibTrans" cxnId="{A3C83724-B87D-413E-A053-2E58ECE18625}">
      <dgm:prSet/>
      <dgm:spPr/>
      <dgm:t>
        <a:bodyPr/>
        <a:lstStyle/>
        <a:p>
          <a:endParaRPr lang="en-US"/>
        </a:p>
      </dgm:t>
    </dgm:pt>
    <dgm:pt modelId="{92146CDC-7F73-4FCA-BB6C-BD83FA4CA1AC}">
      <dgm:prSet phldrT="[Text]"/>
      <dgm:spPr/>
      <dgm:t>
        <a:bodyPr/>
        <a:lstStyle/>
        <a:p>
          <a:r>
            <a:rPr lang="en-US" dirty="0" smtClean="0"/>
            <a:t>Predict Grape 100%</a:t>
          </a:r>
          <a:endParaRPr lang="en-US" dirty="0"/>
        </a:p>
      </dgm:t>
    </dgm:pt>
    <dgm:pt modelId="{2D8C88DF-4183-4A94-B31E-11A30F8824C0}" type="parTrans" cxnId="{3EC30F18-0112-4ADD-8C38-52F44ADFBB2D}">
      <dgm:prSet/>
      <dgm:spPr/>
      <dgm:t>
        <a:bodyPr/>
        <a:lstStyle/>
        <a:p>
          <a:endParaRPr lang="en-US"/>
        </a:p>
      </dgm:t>
    </dgm:pt>
    <dgm:pt modelId="{AAAE7DA0-C6FB-4DE1-AAF8-19059957139D}" type="sibTrans" cxnId="{3EC30F18-0112-4ADD-8C38-52F44ADFBB2D}">
      <dgm:prSet/>
      <dgm:spPr/>
      <dgm:t>
        <a:bodyPr/>
        <a:lstStyle/>
        <a:p>
          <a:endParaRPr lang="en-US"/>
        </a:p>
      </dgm:t>
    </dgm:pt>
    <dgm:pt modelId="{4EE3D7DE-3D9E-4D20-95A5-03FE27DECC27}">
      <dgm:prSet phldrT="[Text]"/>
      <dgm:spPr/>
      <dgm:t>
        <a:bodyPr/>
        <a:lstStyle/>
        <a:p>
          <a:r>
            <a:rPr lang="en-US" dirty="0" smtClean="0"/>
            <a:t>Green 3 Apple</a:t>
          </a:r>
        </a:p>
        <a:p>
          <a:r>
            <a:rPr lang="en-US" dirty="0" smtClean="0"/>
            <a:t>Yellow 3 Apple</a:t>
          </a:r>
        </a:p>
        <a:p>
          <a:r>
            <a:rPr lang="en-US" dirty="0" smtClean="0"/>
            <a:t>Yellow 3 Lemon</a:t>
          </a:r>
          <a:endParaRPr lang="en-US" dirty="0"/>
        </a:p>
      </dgm:t>
    </dgm:pt>
    <dgm:pt modelId="{4D161C67-C58C-4D15-AB37-6D4773484B1A}" type="parTrans" cxnId="{7202ADF6-2148-41FB-9508-2567D3B3570E}">
      <dgm:prSet/>
      <dgm:spPr/>
      <dgm:t>
        <a:bodyPr/>
        <a:lstStyle/>
        <a:p>
          <a:endParaRPr lang="en-US"/>
        </a:p>
      </dgm:t>
    </dgm:pt>
    <dgm:pt modelId="{6DC90E35-2A18-4B10-8A7B-C6B82C4447B3}" type="sibTrans" cxnId="{7202ADF6-2148-41FB-9508-2567D3B3570E}">
      <dgm:prSet/>
      <dgm:spPr/>
      <dgm:t>
        <a:bodyPr/>
        <a:lstStyle/>
        <a:p>
          <a:endParaRPr lang="en-US"/>
        </a:p>
      </dgm:t>
    </dgm:pt>
    <dgm:pt modelId="{6B370745-C4FE-4A16-A9E6-5FEDCBCD8294}">
      <dgm:prSet phldrT="[Text]"/>
      <dgm:spPr/>
      <dgm:t>
        <a:bodyPr/>
        <a:lstStyle/>
        <a:p>
          <a:r>
            <a:rPr lang="en-US" dirty="0" smtClean="0"/>
            <a:t>Is color =yellow?</a:t>
          </a:r>
          <a:endParaRPr lang="en-US" dirty="0"/>
        </a:p>
      </dgm:t>
    </dgm:pt>
    <dgm:pt modelId="{E2FC6701-FBC7-4691-92D1-0E1EFDB2DABF}" type="parTrans" cxnId="{3ADEDCE7-B43A-4D85-B9D3-5683102CB93A}">
      <dgm:prSet/>
      <dgm:spPr/>
      <dgm:t>
        <a:bodyPr/>
        <a:lstStyle/>
        <a:p>
          <a:endParaRPr lang="en-US"/>
        </a:p>
      </dgm:t>
    </dgm:pt>
    <dgm:pt modelId="{0971FAFC-7D90-4CCF-BBF0-67970A1E8059}" type="sibTrans" cxnId="{3ADEDCE7-B43A-4D85-B9D3-5683102CB93A}">
      <dgm:prSet/>
      <dgm:spPr/>
      <dgm:t>
        <a:bodyPr/>
        <a:lstStyle/>
        <a:p>
          <a:endParaRPr lang="en-US"/>
        </a:p>
      </dgm:t>
    </dgm:pt>
    <dgm:pt modelId="{C33B6B5B-1C8D-4B60-8BEE-E27F7B3A86D1}">
      <dgm:prSet/>
      <dgm:spPr/>
      <dgm:t>
        <a:bodyPr/>
        <a:lstStyle/>
        <a:p>
          <a:r>
            <a:rPr lang="en-US" dirty="0" smtClean="0"/>
            <a:t>Green 3 Apple</a:t>
          </a:r>
          <a:endParaRPr lang="en-US" dirty="0"/>
        </a:p>
      </dgm:t>
    </dgm:pt>
    <dgm:pt modelId="{5F13267E-70E3-45B5-B272-3E72B0CCDF0E}" type="parTrans" cxnId="{E7CD0F4E-476F-4FAC-B8BA-010433DDE73B}">
      <dgm:prSet/>
      <dgm:spPr/>
      <dgm:t>
        <a:bodyPr/>
        <a:lstStyle/>
        <a:p>
          <a:endParaRPr lang="en-US"/>
        </a:p>
      </dgm:t>
    </dgm:pt>
    <dgm:pt modelId="{5FFE21A4-47C0-4FC8-B39E-BFD852F0B5A4}" type="sibTrans" cxnId="{E7CD0F4E-476F-4FAC-B8BA-010433DDE73B}">
      <dgm:prSet/>
      <dgm:spPr/>
      <dgm:t>
        <a:bodyPr/>
        <a:lstStyle/>
        <a:p>
          <a:endParaRPr lang="en-US"/>
        </a:p>
      </dgm:t>
    </dgm:pt>
    <dgm:pt modelId="{7DF109BB-A60D-4E54-B79A-70B39A7F2CAA}">
      <dgm:prSet/>
      <dgm:spPr/>
      <dgm:t>
        <a:bodyPr/>
        <a:lstStyle/>
        <a:p>
          <a:r>
            <a:rPr lang="en-US" dirty="0" smtClean="0"/>
            <a:t>Yellow 3 Apple</a:t>
          </a:r>
        </a:p>
        <a:p>
          <a:r>
            <a:rPr lang="en-US" dirty="0" smtClean="0"/>
            <a:t>Yellow 3 Lemon</a:t>
          </a:r>
        </a:p>
        <a:p>
          <a:endParaRPr lang="en-US" dirty="0"/>
        </a:p>
      </dgm:t>
    </dgm:pt>
    <dgm:pt modelId="{8293878E-2638-404F-9484-D2B9143CBAC1}" type="parTrans" cxnId="{12230169-1170-429D-A1F4-9F17CCC41FF5}">
      <dgm:prSet/>
      <dgm:spPr/>
      <dgm:t>
        <a:bodyPr/>
        <a:lstStyle/>
        <a:p>
          <a:endParaRPr lang="en-US"/>
        </a:p>
      </dgm:t>
    </dgm:pt>
    <dgm:pt modelId="{5EF7A04A-266B-45C5-865B-6D1ED37C5E2B}" type="sibTrans" cxnId="{12230169-1170-429D-A1F4-9F17CCC41FF5}">
      <dgm:prSet/>
      <dgm:spPr/>
      <dgm:t>
        <a:bodyPr/>
        <a:lstStyle/>
        <a:p>
          <a:endParaRPr lang="en-US"/>
        </a:p>
      </dgm:t>
    </dgm:pt>
    <dgm:pt modelId="{EE51A313-D92B-4AC3-8BCF-55B0418541F5}">
      <dgm:prSet/>
      <dgm:spPr/>
      <dgm:t>
        <a:bodyPr/>
        <a:lstStyle/>
        <a:p>
          <a:r>
            <a:rPr lang="en-US" dirty="0" smtClean="0"/>
            <a:t>Predict  Apple 50%  Lemon 50%</a:t>
          </a:r>
          <a:endParaRPr lang="en-US" dirty="0"/>
        </a:p>
      </dgm:t>
    </dgm:pt>
    <dgm:pt modelId="{55D8737C-4399-4966-AF41-B1F76CB144CE}" type="parTrans" cxnId="{FFCEDBE0-4C3C-417D-9124-5A1127C7B6A7}">
      <dgm:prSet/>
      <dgm:spPr/>
      <dgm:t>
        <a:bodyPr/>
        <a:lstStyle/>
        <a:p>
          <a:endParaRPr lang="en-US"/>
        </a:p>
      </dgm:t>
    </dgm:pt>
    <dgm:pt modelId="{F41B2713-9506-42C8-906F-0CAF582160A6}" type="sibTrans" cxnId="{FFCEDBE0-4C3C-417D-9124-5A1127C7B6A7}">
      <dgm:prSet/>
      <dgm:spPr/>
      <dgm:t>
        <a:bodyPr/>
        <a:lstStyle/>
        <a:p>
          <a:endParaRPr lang="en-US"/>
        </a:p>
      </dgm:t>
    </dgm:pt>
    <dgm:pt modelId="{73E7F1AA-1F44-414C-8626-9A5DD52CDF12}">
      <dgm:prSet/>
      <dgm:spPr/>
      <dgm:t>
        <a:bodyPr/>
        <a:lstStyle/>
        <a:p>
          <a:r>
            <a:rPr lang="en-US" dirty="0" smtClean="0"/>
            <a:t>Predict Apple 100%</a:t>
          </a:r>
          <a:endParaRPr lang="en-US" dirty="0"/>
        </a:p>
      </dgm:t>
    </dgm:pt>
    <dgm:pt modelId="{5CDE1910-36B3-4F02-8795-ACF5BC356624}" type="parTrans" cxnId="{93BBA382-92CE-4732-859D-646F8FE37556}">
      <dgm:prSet/>
      <dgm:spPr/>
      <dgm:t>
        <a:bodyPr/>
        <a:lstStyle/>
        <a:p>
          <a:endParaRPr lang="en-US"/>
        </a:p>
      </dgm:t>
    </dgm:pt>
    <dgm:pt modelId="{6E97C405-F55B-47AE-814F-CEF71E0E91EE}" type="sibTrans" cxnId="{93BBA382-92CE-4732-859D-646F8FE37556}">
      <dgm:prSet/>
      <dgm:spPr/>
      <dgm:t>
        <a:bodyPr/>
        <a:lstStyle/>
        <a:p>
          <a:endParaRPr lang="en-US"/>
        </a:p>
      </dgm:t>
    </dgm:pt>
    <dgm:pt modelId="{7A23E3F3-4A7B-4B16-B1E1-75559B39DF64}" type="pres">
      <dgm:prSet presAssocID="{B4B31FAA-B6CA-4C95-9F1B-21BCD54E696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7CDA08C-2EBE-4EFC-91B7-DAF3E6A48942}" type="pres">
      <dgm:prSet presAssocID="{2FCC7F9F-DD48-4B7E-8240-3E9A5F7E8039}" presName="hierRoot1" presStyleCnt="0"/>
      <dgm:spPr/>
    </dgm:pt>
    <dgm:pt modelId="{A079C729-72D9-4677-991C-EAE42A8D6D75}" type="pres">
      <dgm:prSet presAssocID="{2FCC7F9F-DD48-4B7E-8240-3E9A5F7E8039}" presName="composite" presStyleCnt="0"/>
      <dgm:spPr/>
    </dgm:pt>
    <dgm:pt modelId="{8DE52AC5-A140-4288-8504-E80D432542D4}" type="pres">
      <dgm:prSet presAssocID="{2FCC7F9F-DD48-4B7E-8240-3E9A5F7E8039}" presName="background" presStyleLbl="node0" presStyleIdx="0" presStyleCnt="1"/>
      <dgm:spPr/>
    </dgm:pt>
    <dgm:pt modelId="{338C83A9-D8E7-4E1F-B13A-47CC7FF2B2F2}" type="pres">
      <dgm:prSet presAssocID="{2FCC7F9F-DD48-4B7E-8240-3E9A5F7E8039}" presName="text" presStyleLbl="fgAcc0" presStyleIdx="0" presStyleCnt="1" custScaleY="357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2022DF-2C74-4902-B770-BA8E98B807BF}" type="pres">
      <dgm:prSet presAssocID="{2FCC7F9F-DD48-4B7E-8240-3E9A5F7E8039}" presName="hierChild2" presStyleCnt="0"/>
      <dgm:spPr/>
    </dgm:pt>
    <dgm:pt modelId="{09CCF3D9-940F-41BB-B60B-CD546D080AB6}" type="pres">
      <dgm:prSet presAssocID="{CBE270FE-A738-459D-9C29-7115DEF01CC5}" presName="Name10" presStyleLbl="parChTrans1D2" presStyleIdx="0" presStyleCnt="2"/>
      <dgm:spPr/>
      <dgm:t>
        <a:bodyPr/>
        <a:lstStyle/>
        <a:p>
          <a:endParaRPr lang="en-US"/>
        </a:p>
      </dgm:t>
    </dgm:pt>
    <dgm:pt modelId="{7200EC74-B2D3-475B-8EB5-734A5DACE18D}" type="pres">
      <dgm:prSet presAssocID="{2F9EDB7B-5012-4BCB-AA18-0D5BE5102D81}" presName="hierRoot2" presStyleCnt="0"/>
      <dgm:spPr/>
    </dgm:pt>
    <dgm:pt modelId="{4E4BFB16-5181-485B-8A4D-5164814E1FF6}" type="pres">
      <dgm:prSet presAssocID="{2F9EDB7B-5012-4BCB-AA18-0D5BE5102D81}" presName="composite2" presStyleCnt="0"/>
      <dgm:spPr/>
    </dgm:pt>
    <dgm:pt modelId="{1CBFE302-0926-4F72-B215-80EF04D23A3F}" type="pres">
      <dgm:prSet presAssocID="{2F9EDB7B-5012-4BCB-AA18-0D5BE5102D81}" presName="background2" presStyleLbl="node2" presStyleIdx="0" presStyleCnt="2"/>
      <dgm:spPr/>
    </dgm:pt>
    <dgm:pt modelId="{F46314C4-5676-4E49-A38B-9567F39A15D3}" type="pres">
      <dgm:prSet presAssocID="{2F9EDB7B-5012-4BCB-AA18-0D5BE5102D81}" presName="text2" presStyleLbl="fgAcc2" presStyleIdx="0" presStyleCnt="2" custScaleY="552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0E5420-9822-4753-B09D-D212C4D703E3}" type="pres">
      <dgm:prSet presAssocID="{2F9EDB7B-5012-4BCB-AA18-0D5BE5102D81}" presName="hierChild3" presStyleCnt="0"/>
      <dgm:spPr/>
    </dgm:pt>
    <dgm:pt modelId="{8E06AAFF-CBDC-4078-B0B2-8061FD8A64FB}" type="pres">
      <dgm:prSet presAssocID="{2D8C88DF-4183-4A94-B31E-11A30F8824C0}" presName="Name17" presStyleLbl="parChTrans1D3" presStyleIdx="0" presStyleCnt="2"/>
      <dgm:spPr/>
      <dgm:t>
        <a:bodyPr/>
        <a:lstStyle/>
        <a:p>
          <a:endParaRPr lang="en-US"/>
        </a:p>
      </dgm:t>
    </dgm:pt>
    <dgm:pt modelId="{767814AE-2322-4466-8689-530C7D5D184C}" type="pres">
      <dgm:prSet presAssocID="{92146CDC-7F73-4FCA-BB6C-BD83FA4CA1AC}" presName="hierRoot3" presStyleCnt="0"/>
      <dgm:spPr/>
    </dgm:pt>
    <dgm:pt modelId="{54073622-3745-4079-962D-453296684926}" type="pres">
      <dgm:prSet presAssocID="{92146CDC-7F73-4FCA-BB6C-BD83FA4CA1AC}" presName="composite3" presStyleCnt="0"/>
      <dgm:spPr/>
    </dgm:pt>
    <dgm:pt modelId="{D060C1F6-2A00-4783-BB94-5994FEC2146C}" type="pres">
      <dgm:prSet presAssocID="{92146CDC-7F73-4FCA-BB6C-BD83FA4CA1AC}" presName="background3" presStyleLbl="node3" presStyleIdx="0" presStyleCnt="2"/>
      <dgm:spPr/>
    </dgm:pt>
    <dgm:pt modelId="{2CDA69E2-C341-4B77-844F-088D2C0F8B74}" type="pres">
      <dgm:prSet presAssocID="{92146CDC-7F73-4FCA-BB6C-BD83FA4CA1AC}" presName="text3" presStyleLbl="fgAcc3" presStyleIdx="0" presStyleCnt="2" custScaleY="337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27362E-80B6-4FD0-8C93-65B967602610}" type="pres">
      <dgm:prSet presAssocID="{92146CDC-7F73-4FCA-BB6C-BD83FA4CA1AC}" presName="hierChild4" presStyleCnt="0"/>
      <dgm:spPr/>
    </dgm:pt>
    <dgm:pt modelId="{E03B3773-0473-40C7-921F-6E1F85FE2757}" type="pres">
      <dgm:prSet presAssocID="{4D161C67-C58C-4D15-AB37-6D4773484B1A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7C8FADF-8D90-46D3-8F7E-1CEFB66A95B4}" type="pres">
      <dgm:prSet presAssocID="{4EE3D7DE-3D9E-4D20-95A5-03FE27DECC27}" presName="hierRoot2" presStyleCnt="0"/>
      <dgm:spPr/>
    </dgm:pt>
    <dgm:pt modelId="{ED391846-FAE8-447A-8399-05C0314EA64F}" type="pres">
      <dgm:prSet presAssocID="{4EE3D7DE-3D9E-4D20-95A5-03FE27DECC27}" presName="composite2" presStyleCnt="0"/>
      <dgm:spPr/>
    </dgm:pt>
    <dgm:pt modelId="{02F0E924-3A64-4E60-B285-51FCE7D4BC50}" type="pres">
      <dgm:prSet presAssocID="{4EE3D7DE-3D9E-4D20-95A5-03FE27DECC27}" presName="background2" presStyleLbl="node2" presStyleIdx="1" presStyleCnt="2"/>
      <dgm:spPr/>
    </dgm:pt>
    <dgm:pt modelId="{1D50BB1B-6DAE-4F39-8D4B-1957C789363E}" type="pres">
      <dgm:prSet presAssocID="{4EE3D7DE-3D9E-4D20-95A5-03FE27DECC27}" presName="text2" presStyleLbl="fgAcc2" presStyleIdx="1" presStyleCnt="2" custScaleY="647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9D6264-F113-484B-8E55-333A4EE41E7B}" type="pres">
      <dgm:prSet presAssocID="{4EE3D7DE-3D9E-4D20-95A5-03FE27DECC27}" presName="hierChild3" presStyleCnt="0"/>
      <dgm:spPr/>
    </dgm:pt>
    <dgm:pt modelId="{533485A0-9C9D-4886-9CFB-7FBE3AE7FB64}" type="pres">
      <dgm:prSet presAssocID="{E2FC6701-FBC7-4691-92D1-0E1EFDB2DABF}" presName="Name17" presStyleLbl="parChTrans1D3" presStyleIdx="1" presStyleCnt="2"/>
      <dgm:spPr/>
      <dgm:t>
        <a:bodyPr/>
        <a:lstStyle/>
        <a:p>
          <a:endParaRPr lang="en-US"/>
        </a:p>
      </dgm:t>
    </dgm:pt>
    <dgm:pt modelId="{BE24D701-287D-4CFF-BC23-719B1DCBF106}" type="pres">
      <dgm:prSet presAssocID="{6B370745-C4FE-4A16-A9E6-5FEDCBCD8294}" presName="hierRoot3" presStyleCnt="0"/>
      <dgm:spPr/>
    </dgm:pt>
    <dgm:pt modelId="{29627D2F-5DC1-460C-AA93-6D5C7E6103DB}" type="pres">
      <dgm:prSet presAssocID="{6B370745-C4FE-4A16-A9E6-5FEDCBCD8294}" presName="composite3" presStyleCnt="0"/>
      <dgm:spPr/>
    </dgm:pt>
    <dgm:pt modelId="{7F1A33DA-8F0C-4746-A90E-0124FBD27887}" type="pres">
      <dgm:prSet presAssocID="{6B370745-C4FE-4A16-A9E6-5FEDCBCD8294}" presName="background3" presStyleLbl="node3" presStyleIdx="1" presStyleCnt="2"/>
      <dgm:spPr/>
    </dgm:pt>
    <dgm:pt modelId="{67E14E2A-31D9-4E70-B103-4796EACC00EF}" type="pres">
      <dgm:prSet presAssocID="{6B370745-C4FE-4A16-A9E6-5FEDCBCD8294}" presName="text3" presStyleLbl="fgAcc3" presStyleIdx="1" presStyleCnt="2" custScaleY="284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CC10DA-47CF-4A8B-93E9-028ECEB513F6}" type="pres">
      <dgm:prSet presAssocID="{6B370745-C4FE-4A16-A9E6-5FEDCBCD8294}" presName="hierChild4" presStyleCnt="0"/>
      <dgm:spPr/>
    </dgm:pt>
    <dgm:pt modelId="{3F1C88B8-6564-4D4D-AF4F-6B32354A2A27}" type="pres">
      <dgm:prSet presAssocID="{5F13267E-70E3-45B5-B272-3E72B0CCDF0E}" presName="Name23" presStyleLbl="parChTrans1D4" presStyleIdx="0" presStyleCnt="4"/>
      <dgm:spPr/>
      <dgm:t>
        <a:bodyPr/>
        <a:lstStyle/>
        <a:p>
          <a:endParaRPr lang="en-US"/>
        </a:p>
      </dgm:t>
    </dgm:pt>
    <dgm:pt modelId="{1F6453E4-61D0-4830-8D87-1DF5E3A9872C}" type="pres">
      <dgm:prSet presAssocID="{C33B6B5B-1C8D-4B60-8BEE-E27F7B3A86D1}" presName="hierRoot4" presStyleCnt="0"/>
      <dgm:spPr/>
    </dgm:pt>
    <dgm:pt modelId="{61EFA4B6-8836-454F-A142-84D08B0936CB}" type="pres">
      <dgm:prSet presAssocID="{C33B6B5B-1C8D-4B60-8BEE-E27F7B3A86D1}" presName="composite4" presStyleCnt="0"/>
      <dgm:spPr/>
    </dgm:pt>
    <dgm:pt modelId="{E0C0C157-508A-4481-94A4-109F126186C1}" type="pres">
      <dgm:prSet presAssocID="{C33B6B5B-1C8D-4B60-8BEE-E27F7B3A86D1}" presName="background4" presStyleLbl="node4" presStyleIdx="0" presStyleCnt="4"/>
      <dgm:spPr/>
    </dgm:pt>
    <dgm:pt modelId="{73743EC1-0903-4FD8-927A-2B913CB25082}" type="pres">
      <dgm:prSet presAssocID="{C33B6B5B-1C8D-4B60-8BEE-E27F7B3A86D1}" presName="text4" presStyleLbl="fgAcc4" presStyleIdx="0" presStyleCnt="4" custScaleY="430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44AD72-79CC-4E48-B292-19C1C81B561C}" type="pres">
      <dgm:prSet presAssocID="{C33B6B5B-1C8D-4B60-8BEE-E27F7B3A86D1}" presName="hierChild5" presStyleCnt="0"/>
      <dgm:spPr/>
    </dgm:pt>
    <dgm:pt modelId="{5F0943BF-9745-432A-850D-BB7C06C343FF}" type="pres">
      <dgm:prSet presAssocID="{5CDE1910-36B3-4F02-8795-ACF5BC356624}" presName="Name23" presStyleLbl="parChTrans1D4" presStyleIdx="1" presStyleCnt="4"/>
      <dgm:spPr/>
      <dgm:t>
        <a:bodyPr/>
        <a:lstStyle/>
        <a:p>
          <a:endParaRPr lang="en-US"/>
        </a:p>
      </dgm:t>
    </dgm:pt>
    <dgm:pt modelId="{FAAF3DCE-98C4-46A1-8C61-1EB52EE79E9A}" type="pres">
      <dgm:prSet presAssocID="{73E7F1AA-1F44-414C-8626-9A5DD52CDF12}" presName="hierRoot4" presStyleCnt="0"/>
      <dgm:spPr/>
    </dgm:pt>
    <dgm:pt modelId="{D521DAF6-9131-40DB-9A38-09F94AFBB5F8}" type="pres">
      <dgm:prSet presAssocID="{73E7F1AA-1F44-414C-8626-9A5DD52CDF12}" presName="composite4" presStyleCnt="0"/>
      <dgm:spPr/>
    </dgm:pt>
    <dgm:pt modelId="{6E10C305-5B46-4C31-A8B6-90E00E43C45F}" type="pres">
      <dgm:prSet presAssocID="{73E7F1AA-1F44-414C-8626-9A5DD52CDF12}" presName="background4" presStyleLbl="node4" presStyleIdx="1" presStyleCnt="4"/>
      <dgm:spPr/>
    </dgm:pt>
    <dgm:pt modelId="{FF6BF06B-961E-4AAA-B775-45DF52B5DDE3}" type="pres">
      <dgm:prSet presAssocID="{73E7F1AA-1F44-414C-8626-9A5DD52CDF12}" presName="text4" presStyleLbl="fgAcc4" presStyleIdx="1" presStyleCnt="4" custScaleY="614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A2DB35-5470-4DDF-8133-10CF5954A9E7}" type="pres">
      <dgm:prSet presAssocID="{73E7F1AA-1F44-414C-8626-9A5DD52CDF12}" presName="hierChild5" presStyleCnt="0"/>
      <dgm:spPr/>
    </dgm:pt>
    <dgm:pt modelId="{7922D704-A256-4C69-9068-B50B783358E0}" type="pres">
      <dgm:prSet presAssocID="{8293878E-2638-404F-9484-D2B9143CBAC1}" presName="Name23" presStyleLbl="parChTrans1D4" presStyleIdx="2" presStyleCnt="4"/>
      <dgm:spPr/>
      <dgm:t>
        <a:bodyPr/>
        <a:lstStyle/>
        <a:p>
          <a:endParaRPr lang="en-US"/>
        </a:p>
      </dgm:t>
    </dgm:pt>
    <dgm:pt modelId="{052767E3-A72B-4D53-9E21-022B6F8204AF}" type="pres">
      <dgm:prSet presAssocID="{7DF109BB-A60D-4E54-B79A-70B39A7F2CAA}" presName="hierRoot4" presStyleCnt="0"/>
      <dgm:spPr/>
    </dgm:pt>
    <dgm:pt modelId="{691B084E-109B-4A2C-AE16-F6D356BF98BF}" type="pres">
      <dgm:prSet presAssocID="{7DF109BB-A60D-4E54-B79A-70B39A7F2CAA}" presName="composite4" presStyleCnt="0"/>
      <dgm:spPr/>
    </dgm:pt>
    <dgm:pt modelId="{57816768-83B7-4F71-893C-629FAEC6C4EA}" type="pres">
      <dgm:prSet presAssocID="{7DF109BB-A60D-4E54-B79A-70B39A7F2CAA}" presName="background4" presStyleLbl="node4" presStyleIdx="2" presStyleCnt="4"/>
      <dgm:spPr/>
    </dgm:pt>
    <dgm:pt modelId="{A8FBA67A-372D-442D-8FDC-7D2C4EE00E90}" type="pres">
      <dgm:prSet presAssocID="{7DF109BB-A60D-4E54-B79A-70B39A7F2CAA}" presName="text4" presStyleLbl="fgAcc4" presStyleIdx="2" presStyleCnt="4" custScaleY="846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E60CA5-DA3C-432A-91E8-99ADF28331C5}" type="pres">
      <dgm:prSet presAssocID="{7DF109BB-A60D-4E54-B79A-70B39A7F2CAA}" presName="hierChild5" presStyleCnt="0"/>
      <dgm:spPr/>
    </dgm:pt>
    <dgm:pt modelId="{679D1EF3-EFB9-46D4-B72B-B4143DC33009}" type="pres">
      <dgm:prSet presAssocID="{55D8737C-4399-4966-AF41-B1F76CB144CE}" presName="Name23" presStyleLbl="parChTrans1D4" presStyleIdx="3" presStyleCnt="4"/>
      <dgm:spPr/>
      <dgm:t>
        <a:bodyPr/>
        <a:lstStyle/>
        <a:p>
          <a:endParaRPr lang="en-US"/>
        </a:p>
      </dgm:t>
    </dgm:pt>
    <dgm:pt modelId="{66664695-1DE1-4D4D-9BAD-34F5E9E6DD50}" type="pres">
      <dgm:prSet presAssocID="{EE51A313-D92B-4AC3-8BCF-55B0418541F5}" presName="hierRoot4" presStyleCnt="0"/>
      <dgm:spPr/>
    </dgm:pt>
    <dgm:pt modelId="{AE7CA125-EFC4-4B56-8E46-F357B6B1EE04}" type="pres">
      <dgm:prSet presAssocID="{EE51A313-D92B-4AC3-8BCF-55B0418541F5}" presName="composite4" presStyleCnt="0"/>
      <dgm:spPr/>
    </dgm:pt>
    <dgm:pt modelId="{30546973-BE68-445D-A447-05C25C67D637}" type="pres">
      <dgm:prSet presAssocID="{EE51A313-D92B-4AC3-8BCF-55B0418541F5}" presName="background4" presStyleLbl="node4" presStyleIdx="3" presStyleCnt="4"/>
      <dgm:spPr/>
    </dgm:pt>
    <dgm:pt modelId="{E94584D9-E9A3-47E2-82C6-A10495EF5695}" type="pres">
      <dgm:prSet presAssocID="{EE51A313-D92B-4AC3-8BCF-55B0418541F5}" presName="text4" presStyleLbl="fgAcc4" presStyleIdx="3" presStyleCnt="4" custScaleY="318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E25607-879F-43FA-B9FF-232CD9177187}" type="pres">
      <dgm:prSet presAssocID="{EE51A313-D92B-4AC3-8BCF-55B0418541F5}" presName="hierChild5" presStyleCnt="0"/>
      <dgm:spPr/>
    </dgm:pt>
  </dgm:ptLst>
  <dgm:cxnLst>
    <dgm:cxn modelId="{D95B26AE-8448-4DB0-9B7F-9609B1E3A8BF}" type="presOf" srcId="{4EE3D7DE-3D9E-4D20-95A5-03FE27DECC27}" destId="{1D50BB1B-6DAE-4F39-8D4B-1957C789363E}" srcOrd="0" destOrd="0" presId="urn:microsoft.com/office/officeart/2005/8/layout/hierarchy1"/>
    <dgm:cxn modelId="{FFCEDBE0-4C3C-417D-9124-5A1127C7B6A7}" srcId="{7DF109BB-A60D-4E54-B79A-70B39A7F2CAA}" destId="{EE51A313-D92B-4AC3-8BCF-55B0418541F5}" srcOrd="0" destOrd="0" parTransId="{55D8737C-4399-4966-AF41-B1F76CB144CE}" sibTransId="{F41B2713-9506-42C8-906F-0CAF582160A6}"/>
    <dgm:cxn modelId="{7202ADF6-2148-41FB-9508-2567D3B3570E}" srcId="{2FCC7F9F-DD48-4B7E-8240-3E9A5F7E8039}" destId="{4EE3D7DE-3D9E-4D20-95A5-03FE27DECC27}" srcOrd="1" destOrd="0" parTransId="{4D161C67-C58C-4D15-AB37-6D4773484B1A}" sibTransId="{6DC90E35-2A18-4B10-8A7B-C6B82C4447B3}"/>
    <dgm:cxn modelId="{13000878-E603-4C84-B5BC-E3101E67BF1B}" type="presOf" srcId="{55D8737C-4399-4966-AF41-B1F76CB144CE}" destId="{679D1EF3-EFB9-46D4-B72B-B4143DC33009}" srcOrd="0" destOrd="0" presId="urn:microsoft.com/office/officeart/2005/8/layout/hierarchy1"/>
    <dgm:cxn modelId="{A3C83724-B87D-413E-A053-2E58ECE18625}" srcId="{2FCC7F9F-DD48-4B7E-8240-3E9A5F7E8039}" destId="{2F9EDB7B-5012-4BCB-AA18-0D5BE5102D81}" srcOrd="0" destOrd="0" parTransId="{CBE270FE-A738-459D-9C29-7115DEF01CC5}" sibTransId="{A8F34B42-C5E0-4EAF-A445-7EFDDA118E19}"/>
    <dgm:cxn modelId="{3D4629D3-837E-42C0-9B3A-B526785EE825}" type="presOf" srcId="{73E7F1AA-1F44-414C-8626-9A5DD52CDF12}" destId="{FF6BF06B-961E-4AAA-B775-45DF52B5DDE3}" srcOrd="0" destOrd="0" presId="urn:microsoft.com/office/officeart/2005/8/layout/hierarchy1"/>
    <dgm:cxn modelId="{3DF3DBDD-4B05-4B28-B167-387464B7BEE4}" type="presOf" srcId="{B4B31FAA-B6CA-4C95-9F1B-21BCD54E6968}" destId="{7A23E3F3-4A7B-4B16-B1E1-75559B39DF64}" srcOrd="0" destOrd="0" presId="urn:microsoft.com/office/officeart/2005/8/layout/hierarchy1"/>
    <dgm:cxn modelId="{E7CD0F4E-476F-4FAC-B8BA-010433DDE73B}" srcId="{6B370745-C4FE-4A16-A9E6-5FEDCBCD8294}" destId="{C33B6B5B-1C8D-4B60-8BEE-E27F7B3A86D1}" srcOrd="0" destOrd="0" parTransId="{5F13267E-70E3-45B5-B272-3E72B0CCDF0E}" sibTransId="{5FFE21A4-47C0-4FC8-B39E-BFD852F0B5A4}"/>
    <dgm:cxn modelId="{3ADEDCE7-B43A-4D85-B9D3-5683102CB93A}" srcId="{4EE3D7DE-3D9E-4D20-95A5-03FE27DECC27}" destId="{6B370745-C4FE-4A16-A9E6-5FEDCBCD8294}" srcOrd="0" destOrd="0" parTransId="{E2FC6701-FBC7-4691-92D1-0E1EFDB2DABF}" sibTransId="{0971FAFC-7D90-4CCF-BBF0-67970A1E8059}"/>
    <dgm:cxn modelId="{ABA03960-D085-4D6D-91C4-82D3F53697FB}" type="presOf" srcId="{8293878E-2638-404F-9484-D2B9143CBAC1}" destId="{7922D704-A256-4C69-9068-B50B783358E0}" srcOrd="0" destOrd="0" presId="urn:microsoft.com/office/officeart/2005/8/layout/hierarchy1"/>
    <dgm:cxn modelId="{A9FFBB39-C82D-4BE8-80CE-6DE3F1BC0198}" type="presOf" srcId="{5F13267E-70E3-45B5-B272-3E72B0CCDF0E}" destId="{3F1C88B8-6564-4D4D-AF4F-6B32354A2A27}" srcOrd="0" destOrd="0" presId="urn:microsoft.com/office/officeart/2005/8/layout/hierarchy1"/>
    <dgm:cxn modelId="{3EC30F18-0112-4ADD-8C38-52F44ADFBB2D}" srcId="{2F9EDB7B-5012-4BCB-AA18-0D5BE5102D81}" destId="{92146CDC-7F73-4FCA-BB6C-BD83FA4CA1AC}" srcOrd="0" destOrd="0" parTransId="{2D8C88DF-4183-4A94-B31E-11A30F8824C0}" sibTransId="{AAAE7DA0-C6FB-4DE1-AAF8-19059957139D}"/>
    <dgm:cxn modelId="{AC4E418D-BDA2-4C90-ACAE-3313ED94FF22}" type="presOf" srcId="{C33B6B5B-1C8D-4B60-8BEE-E27F7B3A86D1}" destId="{73743EC1-0903-4FD8-927A-2B913CB25082}" srcOrd="0" destOrd="0" presId="urn:microsoft.com/office/officeart/2005/8/layout/hierarchy1"/>
    <dgm:cxn modelId="{51A149F4-C303-429B-AB8D-2A08657E64A8}" type="presOf" srcId="{CBE270FE-A738-459D-9C29-7115DEF01CC5}" destId="{09CCF3D9-940F-41BB-B60B-CD546D080AB6}" srcOrd="0" destOrd="0" presId="urn:microsoft.com/office/officeart/2005/8/layout/hierarchy1"/>
    <dgm:cxn modelId="{93BBA382-92CE-4732-859D-646F8FE37556}" srcId="{C33B6B5B-1C8D-4B60-8BEE-E27F7B3A86D1}" destId="{73E7F1AA-1F44-414C-8626-9A5DD52CDF12}" srcOrd="0" destOrd="0" parTransId="{5CDE1910-36B3-4F02-8795-ACF5BC356624}" sibTransId="{6E97C405-F55B-47AE-814F-CEF71E0E91EE}"/>
    <dgm:cxn modelId="{4A271F6D-CA7E-4C49-91F9-CBD768FC220C}" type="presOf" srcId="{92146CDC-7F73-4FCA-BB6C-BD83FA4CA1AC}" destId="{2CDA69E2-C341-4B77-844F-088D2C0F8B74}" srcOrd="0" destOrd="0" presId="urn:microsoft.com/office/officeart/2005/8/layout/hierarchy1"/>
    <dgm:cxn modelId="{8AEFE4EA-32A2-46AF-895C-F47994D96C1B}" type="presOf" srcId="{2FCC7F9F-DD48-4B7E-8240-3E9A5F7E8039}" destId="{338C83A9-D8E7-4E1F-B13A-47CC7FF2B2F2}" srcOrd="0" destOrd="0" presId="urn:microsoft.com/office/officeart/2005/8/layout/hierarchy1"/>
    <dgm:cxn modelId="{AB36A5F3-5992-40AC-BAE7-01FC82BBE752}" type="presOf" srcId="{2F9EDB7B-5012-4BCB-AA18-0D5BE5102D81}" destId="{F46314C4-5676-4E49-A38B-9567F39A15D3}" srcOrd="0" destOrd="0" presId="urn:microsoft.com/office/officeart/2005/8/layout/hierarchy1"/>
    <dgm:cxn modelId="{857ACB06-411C-4B59-9A42-FA440C38E3AB}" type="presOf" srcId="{2D8C88DF-4183-4A94-B31E-11A30F8824C0}" destId="{8E06AAFF-CBDC-4078-B0B2-8061FD8A64FB}" srcOrd="0" destOrd="0" presId="urn:microsoft.com/office/officeart/2005/8/layout/hierarchy1"/>
    <dgm:cxn modelId="{BD1D88A7-A857-434F-9D20-8D2D1549A981}" type="presOf" srcId="{EE51A313-D92B-4AC3-8BCF-55B0418541F5}" destId="{E94584D9-E9A3-47E2-82C6-A10495EF5695}" srcOrd="0" destOrd="0" presId="urn:microsoft.com/office/officeart/2005/8/layout/hierarchy1"/>
    <dgm:cxn modelId="{12230169-1170-429D-A1F4-9F17CCC41FF5}" srcId="{6B370745-C4FE-4A16-A9E6-5FEDCBCD8294}" destId="{7DF109BB-A60D-4E54-B79A-70B39A7F2CAA}" srcOrd="1" destOrd="0" parTransId="{8293878E-2638-404F-9484-D2B9143CBAC1}" sibTransId="{5EF7A04A-266B-45C5-865B-6D1ED37C5E2B}"/>
    <dgm:cxn modelId="{17A0E7CC-2958-465B-AD47-23926B9E73FE}" type="presOf" srcId="{4D161C67-C58C-4D15-AB37-6D4773484B1A}" destId="{E03B3773-0473-40C7-921F-6E1F85FE2757}" srcOrd="0" destOrd="0" presId="urn:microsoft.com/office/officeart/2005/8/layout/hierarchy1"/>
    <dgm:cxn modelId="{3EDC3329-1196-414B-BA31-D56E12276147}" srcId="{B4B31FAA-B6CA-4C95-9F1B-21BCD54E6968}" destId="{2FCC7F9F-DD48-4B7E-8240-3E9A5F7E8039}" srcOrd="0" destOrd="0" parTransId="{06604D93-A5A2-4232-AFEC-0E2E1B1D7F3D}" sibTransId="{3BAFCF3B-2D10-41A7-86AA-23318011F645}"/>
    <dgm:cxn modelId="{2DB02084-3217-463E-B33B-153A8539A5C9}" type="presOf" srcId="{E2FC6701-FBC7-4691-92D1-0E1EFDB2DABF}" destId="{533485A0-9C9D-4886-9CFB-7FBE3AE7FB64}" srcOrd="0" destOrd="0" presId="urn:microsoft.com/office/officeart/2005/8/layout/hierarchy1"/>
    <dgm:cxn modelId="{7B5DEC98-2F88-4BAE-B1CC-B261BA3F6AC1}" type="presOf" srcId="{6B370745-C4FE-4A16-A9E6-5FEDCBCD8294}" destId="{67E14E2A-31D9-4E70-B103-4796EACC00EF}" srcOrd="0" destOrd="0" presId="urn:microsoft.com/office/officeart/2005/8/layout/hierarchy1"/>
    <dgm:cxn modelId="{61A69FC9-2CCC-40CE-B841-57A9F8880978}" type="presOf" srcId="{7DF109BB-A60D-4E54-B79A-70B39A7F2CAA}" destId="{A8FBA67A-372D-442D-8FDC-7D2C4EE00E90}" srcOrd="0" destOrd="0" presId="urn:microsoft.com/office/officeart/2005/8/layout/hierarchy1"/>
    <dgm:cxn modelId="{03B87F2C-27E9-4AEA-B8B8-1D5C14A7EA9B}" type="presOf" srcId="{5CDE1910-36B3-4F02-8795-ACF5BC356624}" destId="{5F0943BF-9745-432A-850D-BB7C06C343FF}" srcOrd="0" destOrd="0" presId="urn:microsoft.com/office/officeart/2005/8/layout/hierarchy1"/>
    <dgm:cxn modelId="{3604D4FA-B5A9-42E2-8747-026BD6ED741C}" type="presParOf" srcId="{7A23E3F3-4A7B-4B16-B1E1-75559B39DF64}" destId="{67CDA08C-2EBE-4EFC-91B7-DAF3E6A48942}" srcOrd="0" destOrd="0" presId="urn:microsoft.com/office/officeart/2005/8/layout/hierarchy1"/>
    <dgm:cxn modelId="{0778117D-B748-4A21-BBF8-200F0288AADC}" type="presParOf" srcId="{67CDA08C-2EBE-4EFC-91B7-DAF3E6A48942}" destId="{A079C729-72D9-4677-991C-EAE42A8D6D75}" srcOrd="0" destOrd="0" presId="urn:microsoft.com/office/officeart/2005/8/layout/hierarchy1"/>
    <dgm:cxn modelId="{EDF4894E-19C4-4BAE-8596-6641FF553087}" type="presParOf" srcId="{A079C729-72D9-4677-991C-EAE42A8D6D75}" destId="{8DE52AC5-A140-4288-8504-E80D432542D4}" srcOrd="0" destOrd="0" presId="urn:microsoft.com/office/officeart/2005/8/layout/hierarchy1"/>
    <dgm:cxn modelId="{61AC4775-E895-4FEA-A0A5-AD260F44DBBB}" type="presParOf" srcId="{A079C729-72D9-4677-991C-EAE42A8D6D75}" destId="{338C83A9-D8E7-4E1F-B13A-47CC7FF2B2F2}" srcOrd="1" destOrd="0" presId="urn:microsoft.com/office/officeart/2005/8/layout/hierarchy1"/>
    <dgm:cxn modelId="{3CFCC7FA-BFD3-4D3E-8728-0F43D6D6E457}" type="presParOf" srcId="{67CDA08C-2EBE-4EFC-91B7-DAF3E6A48942}" destId="{6C2022DF-2C74-4902-B770-BA8E98B807BF}" srcOrd="1" destOrd="0" presId="urn:microsoft.com/office/officeart/2005/8/layout/hierarchy1"/>
    <dgm:cxn modelId="{3472D8FF-20BC-4B89-B227-D1A9DC1AEF67}" type="presParOf" srcId="{6C2022DF-2C74-4902-B770-BA8E98B807BF}" destId="{09CCF3D9-940F-41BB-B60B-CD546D080AB6}" srcOrd="0" destOrd="0" presId="urn:microsoft.com/office/officeart/2005/8/layout/hierarchy1"/>
    <dgm:cxn modelId="{D41051FC-7CB7-43A3-88A9-EAB8341853F6}" type="presParOf" srcId="{6C2022DF-2C74-4902-B770-BA8E98B807BF}" destId="{7200EC74-B2D3-475B-8EB5-734A5DACE18D}" srcOrd="1" destOrd="0" presId="urn:microsoft.com/office/officeart/2005/8/layout/hierarchy1"/>
    <dgm:cxn modelId="{0A3B7662-188E-4114-A824-36350445FDD5}" type="presParOf" srcId="{7200EC74-B2D3-475B-8EB5-734A5DACE18D}" destId="{4E4BFB16-5181-485B-8A4D-5164814E1FF6}" srcOrd="0" destOrd="0" presId="urn:microsoft.com/office/officeart/2005/8/layout/hierarchy1"/>
    <dgm:cxn modelId="{F602C680-E978-4D64-85CB-0007AA4A7176}" type="presParOf" srcId="{4E4BFB16-5181-485B-8A4D-5164814E1FF6}" destId="{1CBFE302-0926-4F72-B215-80EF04D23A3F}" srcOrd="0" destOrd="0" presId="urn:microsoft.com/office/officeart/2005/8/layout/hierarchy1"/>
    <dgm:cxn modelId="{4AA46A9D-2EC4-4D4B-B5D4-11D4BEDCDD72}" type="presParOf" srcId="{4E4BFB16-5181-485B-8A4D-5164814E1FF6}" destId="{F46314C4-5676-4E49-A38B-9567F39A15D3}" srcOrd="1" destOrd="0" presId="urn:microsoft.com/office/officeart/2005/8/layout/hierarchy1"/>
    <dgm:cxn modelId="{FD0A2359-07F4-49CD-B904-3177C6E507E7}" type="presParOf" srcId="{7200EC74-B2D3-475B-8EB5-734A5DACE18D}" destId="{C60E5420-9822-4753-B09D-D212C4D703E3}" srcOrd="1" destOrd="0" presId="urn:microsoft.com/office/officeart/2005/8/layout/hierarchy1"/>
    <dgm:cxn modelId="{5D3A1DC9-5D22-498C-A3DB-644042FE447F}" type="presParOf" srcId="{C60E5420-9822-4753-B09D-D212C4D703E3}" destId="{8E06AAFF-CBDC-4078-B0B2-8061FD8A64FB}" srcOrd="0" destOrd="0" presId="urn:microsoft.com/office/officeart/2005/8/layout/hierarchy1"/>
    <dgm:cxn modelId="{3EC48F69-D5C3-46BF-A1A3-11AB561803A9}" type="presParOf" srcId="{C60E5420-9822-4753-B09D-D212C4D703E3}" destId="{767814AE-2322-4466-8689-530C7D5D184C}" srcOrd="1" destOrd="0" presId="urn:microsoft.com/office/officeart/2005/8/layout/hierarchy1"/>
    <dgm:cxn modelId="{B56FC4DB-1BB1-4BC4-976A-7B4E4443D6C9}" type="presParOf" srcId="{767814AE-2322-4466-8689-530C7D5D184C}" destId="{54073622-3745-4079-962D-453296684926}" srcOrd="0" destOrd="0" presId="urn:microsoft.com/office/officeart/2005/8/layout/hierarchy1"/>
    <dgm:cxn modelId="{66FCEB6B-C660-4DD5-8C67-4DCAC2CF7E7C}" type="presParOf" srcId="{54073622-3745-4079-962D-453296684926}" destId="{D060C1F6-2A00-4783-BB94-5994FEC2146C}" srcOrd="0" destOrd="0" presId="urn:microsoft.com/office/officeart/2005/8/layout/hierarchy1"/>
    <dgm:cxn modelId="{1477A94A-92F9-4760-8549-B10F713FB006}" type="presParOf" srcId="{54073622-3745-4079-962D-453296684926}" destId="{2CDA69E2-C341-4B77-844F-088D2C0F8B74}" srcOrd="1" destOrd="0" presId="urn:microsoft.com/office/officeart/2005/8/layout/hierarchy1"/>
    <dgm:cxn modelId="{74667A18-AC53-4162-BD82-55048AFDBD16}" type="presParOf" srcId="{767814AE-2322-4466-8689-530C7D5D184C}" destId="{6727362E-80B6-4FD0-8C93-65B967602610}" srcOrd="1" destOrd="0" presId="urn:microsoft.com/office/officeart/2005/8/layout/hierarchy1"/>
    <dgm:cxn modelId="{F77A113A-6C5C-4CB5-8ADC-2F07788365E0}" type="presParOf" srcId="{6C2022DF-2C74-4902-B770-BA8E98B807BF}" destId="{E03B3773-0473-40C7-921F-6E1F85FE2757}" srcOrd="2" destOrd="0" presId="urn:microsoft.com/office/officeart/2005/8/layout/hierarchy1"/>
    <dgm:cxn modelId="{1F047B28-8921-4D61-B22F-9922B941DB95}" type="presParOf" srcId="{6C2022DF-2C74-4902-B770-BA8E98B807BF}" destId="{C7C8FADF-8D90-46D3-8F7E-1CEFB66A95B4}" srcOrd="3" destOrd="0" presId="urn:microsoft.com/office/officeart/2005/8/layout/hierarchy1"/>
    <dgm:cxn modelId="{476F7A26-31D3-4180-8663-7E6F65E7692D}" type="presParOf" srcId="{C7C8FADF-8D90-46D3-8F7E-1CEFB66A95B4}" destId="{ED391846-FAE8-447A-8399-05C0314EA64F}" srcOrd="0" destOrd="0" presId="urn:microsoft.com/office/officeart/2005/8/layout/hierarchy1"/>
    <dgm:cxn modelId="{6E0CC25F-66B1-42AD-B990-AFE2C8CAF58A}" type="presParOf" srcId="{ED391846-FAE8-447A-8399-05C0314EA64F}" destId="{02F0E924-3A64-4E60-B285-51FCE7D4BC50}" srcOrd="0" destOrd="0" presId="urn:microsoft.com/office/officeart/2005/8/layout/hierarchy1"/>
    <dgm:cxn modelId="{A8E3A33D-ACA1-4EFE-B57D-C072A4A6F353}" type="presParOf" srcId="{ED391846-FAE8-447A-8399-05C0314EA64F}" destId="{1D50BB1B-6DAE-4F39-8D4B-1957C789363E}" srcOrd="1" destOrd="0" presId="urn:microsoft.com/office/officeart/2005/8/layout/hierarchy1"/>
    <dgm:cxn modelId="{2829BC29-BA03-4B5A-B4E4-735EC92F3B29}" type="presParOf" srcId="{C7C8FADF-8D90-46D3-8F7E-1CEFB66A95B4}" destId="{B39D6264-F113-484B-8E55-333A4EE41E7B}" srcOrd="1" destOrd="0" presId="urn:microsoft.com/office/officeart/2005/8/layout/hierarchy1"/>
    <dgm:cxn modelId="{29A1A155-A027-4B1A-BD2E-A71389FB96F6}" type="presParOf" srcId="{B39D6264-F113-484B-8E55-333A4EE41E7B}" destId="{533485A0-9C9D-4886-9CFB-7FBE3AE7FB64}" srcOrd="0" destOrd="0" presId="urn:microsoft.com/office/officeart/2005/8/layout/hierarchy1"/>
    <dgm:cxn modelId="{2CAEF608-61E9-48E0-9085-A8012C27B40B}" type="presParOf" srcId="{B39D6264-F113-484B-8E55-333A4EE41E7B}" destId="{BE24D701-287D-4CFF-BC23-719B1DCBF106}" srcOrd="1" destOrd="0" presId="urn:microsoft.com/office/officeart/2005/8/layout/hierarchy1"/>
    <dgm:cxn modelId="{44DAB0A2-B83A-4924-B320-33970B7B6F59}" type="presParOf" srcId="{BE24D701-287D-4CFF-BC23-719B1DCBF106}" destId="{29627D2F-5DC1-460C-AA93-6D5C7E6103DB}" srcOrd="0" destOrd="0" presId="urn:microsoft.com/office/officeart/2005/8/layout/hierarchy1"/>
    <dgm:cxn modelId="{7C8E0AAF-DA83-42FE-956C-9370D64AC254}" type="presParOf" srcId="{29627D2F-5DC1-460C-AA93-6D5C7E6103DB}" destId="{7F1A33DA-8F0C-4746-A90E-0124FBD27887}" srcOrd="0" destOrd="0" presId="urn:microsoft.com/office/officeart/2005/8/layout/hierarchy1"/>
    <dgm:cxn modelId="{51723B14-E91F-41A8-803E-A833CB3CD13B}" type="presParOf" srcId="{29627D2F-5DC1-460C-AA93-6D5C7E6103DB}" destId="{67E14E2A-31D9-4E70-B103-4796EACC00EF}" srcOrd="1" destOrd="0" presId="urn:microsoft.com/office/officeart/2005/8/layout/hierarchy1"/>
    <dgm:cxn modelId="{668A6852-B54A-4D81-BAE5-F86E4D076551}" type="presParOf" srcId="{BE24D701-287D-4CFF-BC23-719B1DCBF106}" destId="{EECC10DA-47CF-4A8B-93E9-028ECEB513F6}" srcOrd="1" destOrd="0" presId="urn:microsoft.com/office/officeart/2005/8/layout/hierarchy1"/>
    <dgm:cxn modelId="{884AC036-4B61-48C8-8D5A-08A30B8731B1}" type="presParOf" srcId="{EECC10DA-47CF-4A8B-93E9-028ECEB513F6}" destId="{3F1C88B8-6564-4D4D-AF4F-6B32354A2A27}" srcOrd="0" destOrd="0" presId="urn:microsoft.com/office/officeart/2005/8/layout/hierarchy1"/>
    <dgm:cxn modelId="{172D5333-1E2E-43C2-AC56-8366FF610F17}" type="presParOf" srcId="{EECC10DA-47CF-4A8B-93E9-028ECEB513F6}" destId="{1F6453E4-61D0-4830-8D87-1DF5E3A9872C}" srcOrd="1" destOrd="0" presId="urn:microsoft.com/office/officeart/2005/8/layout/hierarchy1"/>
    <dgm:cxn modelId="{014DCEDA-7498-4B25-A00B-14A0A0E76D70}" type="presParOf" srcId="{1F6453E4-61D0-4830-8D87-1DF5E3A9872C}" destId="{61EFA4B6-8836-454F-A142-84D08B0936CB}" srcOrd="0" destOrd="0" presId="urn:microsoft.com/office/officeart/2005/8/layout/hierarchy1"/>
    <dgm:cxn modelId="{E1F9AFC5-5934-4227-AEBF-ED708661D15D}" type="presParOf" srcId="{61EFA4B6-8836-454F-A142-84D08B0936CB}" destId="{E0C0C157-508A-4481-94A4-109F126186C1}" srcOrd="0" destOrd="0" presId="urn:microsoft.com/office/officeart/2005/8/layout/hierarchy1"/>
    <dgm:cxn modelId="{F3420468-8AED-436C-83D8-1C4A7A8BF362}" type="presParOf" srcId="{61EFA4B6-8836-454F-A142-84D08B0936CB}" destId="{73743EC1-0903-4FD8-927A-2B913CB25082}" srcOrd="1" destOrd="0" presId="urn:microsoft.com/office/officeart/2005/8/layout/hierarchy1"/>
    <dgm:cxn modelId="{2F7BFF5B-6004-49A3-B305-EE3DA52DEFA6}" type="presParOf" srcId="{1F6453E4-61D0-4830-8D87-1DF5E3A9872C}" destId="{D144AD72-79CC-4E48-B292-19C1C81B561C}" srcOrd="1" destOrd="0" presId="urn:microsoft.com/office/officeart/2005/8/layout/hierarchy1"/>
    <dgm:cxn modelId="{C4D30463-666D-4129-92C4-B36BC02ABD99}" type="presParOf" srcId="{D144AD72-79CC-4E48-B292-19C1C81B561C}" destId="{5F0943BF-9745-432A-850D-BB7C06C343FF}" srcOrd="0" destOrd="0" presId="urn:microsoft.com/office/officeart/2005/8/layout/hierarchy1"/>
    <dgm:cxn modelId="{29F03526-DB01-4D2C-8BE5-92B984D536EB}" type="presParOf" srcId="{D144AD72-79CC-4E48-B292-19C1C81B561C}" destId="{FAAF3DCE-98C4-46A1-8C61-1EB52EE79E9A}" srcOrd="1" destOrd="0" presId="urn:microsoft.com/office/officeart/2005/8/layout/hierarchy1"/>
    <dgm:cxn modelId="{5D2F78C9-6696-4F73-80AF-60CC04A736C1}" type="presParOf" srcId="{FAAF3DCE-98C4-46A1-8C61-1EB52EE79E9A}" destId="{D521DAF6-9131-40DB-9A38-09F94AFBB5F8}" srcOrd="0" destOrd="0" presId="urn:microsoft.com/office/officeart/2005/8/layout/hierarchy1"/>
    <dgm:cxn modelId="{C5D76FE7-E404-4899-A19D-A9D3DCC45415}" type="presParOf" srcId="{D521DAF6-9131-40DB-9A38-09F94AFBB5F8}" destId="{6E10C305-5B46-4C31-A8B6-90E00E43C45F}" srcOrd="0" destOrd="0" presId="urn:microsoft.com/office/officeart/2005/8/layout/hierarchy1"/>
    <dgm:cxn modelId="{66C3DB04-675E-4089-84A9-7446D1A4B4C3}" type="presParOf" srcId="{D521DAF6-9131-40DB-9A38-09F94AFBB5F8}" destId="{FF6BF06B-961E-4AAA-B775-45DF52B5DDE3}" srcOrd="1" destOrd="0" presId="urn:microsoft.com/office/officeart/2005/8/layout/hierarchy1"/>
    <dgm:cxn modelId="{1512A3DB-EA5A-49E9-857F-EDFB8FA60CCF}" type="presParOf" srcId="{FAAF3DCE-98C4-46A1-8C61-1EB52EE79E9A}" destId="{DAA2DB35-5470-4DDF-8133-10CF5954A9E7}" srcOrd="1" destOrd="0" presId="urn:microsoft.com/office/officeart/2005/8/layout/hierarchy1"/>
    <dgm:cxn modelId="{5B81DCD5-104E-458C-A206-8BBD5A5DF0E8}" type="presParOf" srcId="{EECC10DA-47CF-4A8B-93E9-028ECEB513F6}" destId="{7922D704-A256-4C69-9068-B50B783358E0}" srcOrd="2" destOrd="0" presId="urn:microsoft.com/office/officeart/2005/8/layout/hierarchy1"/>
    <dgm:cxn modelId="{B41A8CEC-2FAF-4451-A4FF-FC121463B9A7}" type="presParOf" srcId="{EECC10DA-47CF-4A8B-93E9-028ECEB513F6}" destId="{052767E3-A72B-4D53-9E21-022B6F8204AF}" srcOrd="3" destOrd="0" presId="urn:microsoft.com/office/officeart/2005/8/layout/hierarchy1"/>
    <dgm:cxn modelId="{834E6CFB-068B-40AC-B5F6-EC4C3E952E65}" type="presParOf" srcId="{052767E3-A72B-4D53-9E21-022B6F8204AF}" destId="{691B084E-109B-4A2C-AE16-F6D356BF98BF}" srcOrd="0" destOrd="0" presId="urn:microsoft.com/office/officeart/2005/8/layout/hierarchy1"/>
    <dgm:cxn modelId="{2D3DC3DA-0FC4-45B0-A223-BEEC797C5799}" type="presParOf" srcId="{691B084E-109B-4A2C-AE16-F6D356BF98BF}" destId="{57816768-83B7-4F71-893C-629FAEC6C4EA}" srcOrd="0" destOrd="0" presId="urn:microsoft.com/office/officeart/2005/8/layout/hierarchy1"/>
    <dgm:cxn modelId="{A6DD70BB-B126-4C6D-B8E7-CCFC9E65A00E}" type="presParOf" srcId="{691B084E-109B-4A2C-AE16-F6D356BF98BF}" destId="{A8FBA67A-372D-442D-8FDC-7D2C4EE00E90}" srcOrd="1" destOrd="0" presId="urn:microsoft.com/office/officeart/2005/8/layout/hierarchy1"/>
    <dgm:cxn modelId="{65A7AD4A-E005-4196-81F6-735B3F97DAB9}" type="presParOf" srcId="{052767E3-A72B-4D53-9E21-022B6F8204AF}" destId="{54E60CA5-DA3C-432A-91E8-99ADF28331C5}" srcOrd="1" destOrd="0" presId="urn:microsoft.com/office/officeart/2005/8/layout/hierarchy1"/>
    <dgm:cxn modelId="{CBC43656-B948-47F7-807D-01E8067604E3}" type="presParOf" srcId="{54E60CA5-DA3C-432A-91E8-99ADF28331C5}" destId="{679D1EF3-EFB9-46D4-B72B-B4143DC33009}" srcOrd="0" destOrd="0" presId="urn:microsoft.com/office/officeart/2005/8/layout/hierarchy1"/>
    <dgm:cxn modelId="{A1460F4D-B6B7-45D6-AA88-F4CADA5730A4}" type="presParOf" srcId="{54E60CA5-DA3C-432A-91E8-99ADF28331C5}" destId="{66664695-1DE1-4D4D-9BAD-34F5E9E6DD50}" srcOrd="1" destOrd="0" presId="urn:microsoft.com/office/officeart/2005/8/layout/hierarchy1"/>
    <dgm:cxn modelId="{CE96A6B4-EFAB-4F61-A875-6A7863F443D5}" type="presParOf" srcId="{66664695-1DE1-4D4D-9BAD-34F5E9E6DD50}" destId="{AE7CA125-EFC4-4B56-8E46-F357B6B1EE04}" srcOrd="0" destOrd="0" presId="urn:microsoft.com/office/officeart/2005/8/layout/hierarchy1"/>
    <dgm:cxn modelId="{09EA1B31-C77A-464B-A7CF-BA4B008909FB}" type="presParOf" srcId="{AE7CA125-EFC4-4B56-8E46-F357B6B1EE04}" destId="{30546973-BE68-445D-A447-05C25C67D637}" srcOrd="0" destOrd="0" presId="urn:microsoft.com/office/officeart/2005/8/layout/hierarchy1"/>
    <dgm:cxn modelId="{0C2DD049-CC45-4761-99F1-B6CA7BCC8939}" type="presParOf" srcId="{AE7CA125-EFC4-4B56-8E46-F357B6B1EE04}" destId="{E94584D9-E9A3-47E2-82C6-A10495EF5695}" srcOrd="1" destOrd="0" presId="urn:microsoft.com/office/officeart/2005/8/layout/hierarchy1"/>
    <dgm:cxn modelId="{565C470A-A82A-4F95-B0F4-01C2D955F924}" type="presParOf" srcId="{66664695-1DE1-4D4D-9BAD-34F5E9E6DD50}" destId="{9EE25607-879F-43FA-B9FF-232CD917718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E2108-CD97-468F-B55B-EB9556C84644}">
      <dsp:nvSpPr>
        <dsp:cNvPr id="0" name=""/>
        <dsp:cNvSpPr/>
      </dsp:nvSpPr>
      <dsp:spPr>
        <a:xfrm>
          <a:off x="2952750" y="1692195"/>
          <a:ext cx="2095499" cy="498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804"/>
              </a:lnTo>
              <a:lnTo>
                <a:pt x="2095499" y="339804"/>
              </a:lnTo>
              <a:lnTo>
                <a:pt x="2095499" y="49863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5E0875-4225-4DC7-B31A-62D2779249D4}">
      <dsp:nvSpPr>
        <dsp:cNvPr id="0" name=""/>
        <dsp:cNvSpPr/>
      </dsp:nvSpPr>
      <dsp:spPr>
        <a:xfrm>
          <a:off x="2907030" y="1692195"/>
          <a:ext cx="91440" cy="4986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863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1840C-13F0-424C-AD3B-0EBA791C3D75}">
      <dsp:nvSpPr>
        <dsp:cNvPr id="0" name=""/>
        <dsp:cNvSpPr/>
      </dsp:nvSpPr>
      <dsp:spPr>
        <a:xfrm>
          <a:off x="857250" y="1692195"/>
          <a:ext cx="2095499" cy="498633"/>
        </a:xfrm>
        <a:custGeom>
          <a:avLst/>
          <a:gdLst/>
          <a:ahLst/>
          <a:cxnLst/>
          <a:rect l="0" t="0" r="0" b="0"/>
          <a:pathLst>
            <a:path>
              <a:moveTo>
                <a:pt x="2095499" y="0"/>
              </a:moveTo>
              <a:lnTo>
                <a:pt x="2095499" y="339804"/>
              </a:lnTo>
              <a:lnTo>
                <a:pt x="0" y="339804"/>
              </a:lnTo>
              <a:lnTo>
                <a:pt x="0" y="49863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004906-C56F-46F6-BD9E-A0D31C36E59C}">
      <dsp:nvSpPr>
        <dsp:cNvPr id="0" name=""/>
        <dsp:cNvSpPr/>
      </dsp:nvSpPr>
      <dsp:spPr>
        <a:xfrm>
          <a:off x="2095500" y="603488"/>
          <a:ext cx="1714499" cy="10887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CAB988-4F58-475A-8262-7ED689D02B35}">
      <dsp:nvSpPr>
        <dsp:cNvPr id="0" name=""/>
        <dsp:cNvSpPr/>
      </dsp:nvSpPr>
      <dsp:spPr>
        <a:xfrm>
          <a:off x="2286000" y="784463"/>
          <a:ext cx="1714499" cy="108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Outlook </a:t>
          </a:r>
          <a:endParaRPr lang="en-US" sz="3200" kern="1200" dirty="0"/>
        </a:p>
      </dsp:txBody>
      <dsp:txXfrm>
        <a:off x="2317887" y="816350"/>
        <a:ext cx="1650725" cy="1024933"/>
      </dsp:txXfrm>
    </dsp:sp>
    <dsp:sp modelId="{B74C679B-42EC-48B3-8D0C-6F55905E6B16}">
      <dsp:nvSpPr>
        <dsp:cNvPr id="0" name=""/>
        <dsp:cNvSpPr/>
      </dsp:nvSpPr>
      <dsp:spPr>
        <a:xfrm>
          <a:off x="0" y="2190829"/>
          <a:ext cx="1714499" cy="10887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CC0219B-D24C-482C-A3D3-67B2D2CE4F4A}">
      <dsp:nvSpPr>
        <dsp:cNvPr id="0" name=""/>
        <dsp:cNvSpPr/>
      </dsp:nvSpPr>
      <dsp:spPr>
        <a:xfrm>
          <a:off x="190500" y="2371804"/>
          <a:ext cx="1714499" cy="108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Sunny </a:t>
          </a:r>
          <a:endParaRPr lang="en-US" sz="3200" kern="1200" dirty="0"/>
        </a:p>
      </dsp:txBody>
      <dsp:txXfrm>
        <a:off x="222387" y="2403691"/>
        <a:ext cx="1650725" cy="1024933"/>
      </dsp:txXfrm>
    </dsp:sp>
    <dsp:sp modelId="{D7029E6D-D8D1-4CA0-9D9A-2E55F363BBC2}">
      <dsp:nvSpPr>
        <dsp:cNvPr id="0" name=""/>
        <dsp:cNvSpPr/>
      </dsp:nvSpPr>
      <dsp:spPr>
        <a:xfrm>
          <a:off x="2095500" y="2190829"/>
          <a:ext cx="1714499" cy="10887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A53801A-8FFA-4C4F-B37F-414B192770CF}">
      <dsp:nvSpPr>
        <dsp:cNvPr id="0" name=""/>
        <dsp:cNvSpPr/>
      </dsp:nvSpPr>
      <dsp:spPr>
        <a:xfrm>
          <a:off x="2286000" y="2371804"/>
          <a:ext cx="1714499" cy="108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Overcast </a:t>
          </a:r>
          <a:endParaRPr lang="en-US" sz="3200" kern="1200" dirty="0"/>
        </a:p>
      </dsp:txBody>
      <dsp:txXfrm>
        <a:off x="2317887" y="2403691"/>
        <a:ext cx="1650725" cy="1024933"/>
      </dsp:txXfrm>
    </dsp:sp>
    <dsp:sp modelId="{DA367A87-27EC-4653-856A-D8E5FB47B133}">
      <dsp:nvSpPr>
        <dsp:cNvPr id="0" name=""/>
        <dsp:cNvSpPr/>
      </dsp:nvSpPr>
      <dsp:spPr>
        <a:xfrm>
          <a:off x="4191000" y="2190829"/>
          <a:ext cx="1714499" cy="10887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35FFCC0-54C1-458E-B440-C2CC60ED6732}">
      <dsp:nvSpPr>
        <dsp:cNvPr id="0" name=""/>
        <dsp:cNvSpPr/>
      </dsp:nvSpPr>
      <dsp:spPr>
        <a:xfrm>
          <a:off x="4381499" y="2371804"/>
          <a:ext cx="1714499" cy="108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Rain </a:t>
          </a:r>
          <a:endParaRPr lang="en-US" sz="3200" kern="1200" dirty="0"/>
        </a:p>
      </dsp:txBody>
      <dsp:txXfrm>
        <a:off x="4413386" y="2403691"/>
        <a:ext cx="1650725" cy="10249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E2108-CD97-468F-B55B-EB9556C84644}">
      <dsp:nvSpPr>
        <dsp:cNvPr id="0" name=""/>
        <dsp:cNvSpPr/>
      </dsp:nvSpPr>
      <dsp:spPr>
        <a:xfrm>
          <a:off x="4069091" y="522733"/>
          <a:ext cx="1005594" cy="239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066"/>
              </a:lnTo>
              <a:lnTo>
                <a:pt x="1005594" y="163066"/>
              </a:lnTo>
              <a:lnTo>
                <a:pt x="1005594" y="23928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5E0875-4225-4DC7-B31A-62D2779249D4}">
      <dsp:nvSpPr>
        <dsp:cNvPr id="0" name=""/>
        <dsp:cNvSpPr/>
      </dsp:nvSpPr>
      <dsp:spPr>
        <a:xfrm>
          <a:off x="4023371" y="522733"/>
          <a:ext cx="91440" cy="2392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928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1840C-13F0-424C-AD3B-0EBA791C3D75}">
      <dsp:nvSpPr>
        <dsp:cNvPr id="0" name=""/>
        <dsp:cNvSpPr/>
      </dsp:nvSpPr>
      <dsp:spPr>
        <a:xfrm>
          <a:off x="3063496" y="522733"/>
          <a:ext cx="1005594" cy="239285"/>
        </a:xfrm>
        <a:custGeom>
          <a:avLst/>
          <a:gdLst/>
          <a:ahLst/>
          <a:cxnLst/>
          <a:rect l="0" t="0" r="0" b="0"/>
          <a:pathLst>
            <a:path>
              <a:moveTo>
                <a:pt x="1005594" y="0"/>
              </a:moveTo>
              <a:lnTo>
                <a:pt x="1005594" y="163066"/>
              </a:lnTo>
              <a:lnTo>
                <a:pt x="0" y="163066"/>
              </a:lnTo>
              <a:lnTo>
                <a:pt x="0" y="23928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004906-C56F-46F6-BD9E-A0D31C36E59C}">
      <dsp:nvSpPr>
        <dsp:cNvPr id="0" name=""/>
        <dsp:cNvSpPr/>
      </dsp:nvSpPr>
      <dsp:spPr>
        <a:xfrm>
          <a:off x="3657711" y="281"/>
          <a:ext cx="822759" cy="5224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CAB988-4F58-475A-8262-7ED689D02B35}">
      <dsp:nvSpPr>
        <dsp:cNvPr id="0" name=""/>
        <dsp:cNvSpPr/>
      </dsp:nvSpPr>
      <dsp:spPr>
        <a:xfrm>
          <a:off x="3749129" y="87127"/>
          <a:ext cx="822759" cy="5224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FF0000"/>
              </a:solidFill>
            </a:rPr>
            <a:t>Outlook </a:t>
          </a:r>
          <a:endParaRPr lang="en-US" sz="1500" kern="1200" dirty="0">
            <a:solidFill>
              <a:srgbClr val="FF0000"/>
            </a:solidFill>
          </a:endParaRPr>
        </a:p>
      </dsp:txBody>
      <dsp:txXfrm>
        <a:off x="3764431" y="102429"/>
        <a:ext cx="792155" cy="491848"/>
      </dsp:txXfrm>
    </dsp:sp>
    <dsp:sp modelId="{B74C679B-42EC-48B3-8D0C-6F55905E6B16}">
      <dsp:nvSpPr>
        <dsp:cNvPr id="0" name=""/>
        <dsp:cNvSpPr/>
      </dsp:nvSpPr>
      <dsp:spPr>
        <a:xfrm>
          <a:off x="2652117" y="762018"/>
          <a:ext cx="822759" cy="5224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CC0219B-D24C-482C-A3D3-67B2D2CE4F4A}">
      <dsp:nvSpPr>
        <dsp:cNvPr id="0" name=""/>
        <dsp:cNvSpPr/>
      </dsp:nvSpPr>
      <dsp:spPr>
        <a:xfrm>
          <a:off x="2743534" y="848865"/>
          <a:ext cx="822759" cy="5224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FF0000"/>
              </a:solidFill>
            </a:rPr>
            <a:t>Sunny </a:t>
          </a:r>
          <a:endParaRPr lang="en-US" sz="1500" kern="1200" dirty="0">
            <a:solidFill>
              <a:srgbClr val="FF0000"/>
            </a:solidFill>
          </a:endParaRPr>
        </a:p>
      </dsp:txBody>
      <dsp:txXfrm>
        <a:off x="2758836" y="864167"/>
        <a:ext cx="792155" cy="491848"/>
      </dsp:txXfrm>
    </dsp:sp>
    <dsp:sp modelId="{D7029E6D-D8D1-4CA0-9D9A-2E55F363BBC2}">
      <dsp:nvSpPr>
        <dsp:cNvPr id="0" name=""/>
        <dsp:cNvSpPr/>
      </dsp:nvSpPr>
      <dsp:spPr>
        <a:xfrm>
          <a:off x="3657711" y="762018"/>
          <a:ext cx="822759" cy="5224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A53801A-8FFA-4C4F-B37F-414B192770CF}">
      <dsp:nvSpPr>
        <dsp:cNvPr id="0" name=""/>
        <dsp:cNvSpPr/>
      </dsp:nvSpPr>
      <dsp:spPr>
        <a:xfrm>
          <a:off x="3749129" y="848865"/>
          <a:ext cx="822759" cy="5224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FF0000"/>
              </a:solidFill>
            </a:rPr>
            <a:t>Overcast </a:t>
          </a:r>
          <a:endParaRPr lang="en-US" sz="1500" kern="1200" dirty="0">
            <a:solidFill>
              <a:srgbClr val="FF0000"/>
            </a:solidFill>
          </a:endParaRPr>
        </a:p>
      </dsp:txBody>
      <dsp:txXfrm>
        <a:off x="3764431" y="864167"/>
        <a:ext cx="792155" cy="491848"/>
      </dsp:txXfrm>
    </dsp:sp>
    <dsp:sp modelId="{DA367A87-27EC-4653-856A-D8E5FB47B133}">
      <dsp:nvSpPr>
        <dsp:cNvPr id="0" name=""/>
        <dsp:cNvSpPr/>
      </dsp:nvSpPr>
      <dsp:spPr>
        <a:xfrm>
          <a:off x="4663306" y="762018"/>
          <a:ext cx="822759" cy="5224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35FFCC0-54C1-458E-B440-C2CC60ED6732}">
      <dsp:nvSpPr>
        <dsp:cNvPr id="0" name=""/>
        <dsp:cNvSpPr/>
      </dsp:nvSpPr>
      <dsp:spPr>
        <a:xfrm>
          <a:off x="4754723" y="848865"/>
          <a:ext cx="822759" cy="5224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FF0000"/>
              </a:solidFill>
            </a:rPr>
            <a:t>Rain </a:t>
          </a:r>
          <a:endParaRPr lang="en-US" sz="1500" kern="1200" dirty="0">
            <a:solidFill>
              <a:srgbClr val="FF0000"/>
            </a:solidFill>
          </a:endParaRPr>
        </a:p>
      </dsp:txBody>
      <dsp:txXfrm>
        <a:off x="4770025" y="864167"/>
        <a:ext cx="792155" cy="4918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0E64F-A79B-4BC0-9782-4742D4359154}">
      <dsp:nvSpPr>
        <dsp:cNvPr id="0" name=""/>
        <dsp:cNvSpPr/>
      </dsp:nvSpPr>
      <dsp:spPr>
        <a:xfrm>
          <a:off x="5213921" y="2344895"/>
          <a:ext cx="575730" cy="273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719"/>
              </a:lnTo>
              <a:lnTo>
                <a:pt x="575730" y="186719"/>
              </a:lnTo>
              <a:lnTo>
                <a:pt x="575730" y="27399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F38E6-BC5A-4A09-87F9-CF5F14206078}">
      <dsp:nvSpPr>
        <dsp:cNvPr id="0" name=""/>
        <dsp:cNvSpPr/>
      </dsp:nvSpPr>
      <dsp:spPr>
        <a:xfrm>
          <a:off x="4638191" y="2344895"/>
          <a:ext cx="575730" cy="273995"/>
        </a:xfrm>
        <a:custGeom>
          <a:avLst/>
          <a:gdLst/>
          <a:ahLst/>
          <a:cxnLst/>
          <a:rect l="0" t="0" r="0" b="0"/>
          <a:pathLst>
            <a:path>
              <a:moveTo>
                <a:pt x="575730" y="0"/>
              </a:moveTo>
              <a:lnTo>
                <a:pt x="575730" y="186719"/>
              </a:lnTo>
              <a:lnTo>
                <a:pt x="0" y="186719"/>
              </a:lnTo>
              <a:lnTo>
                <a:pt x="0" y="27399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339C4-AB95-4DA2-8AB4-093313A6828D}">
      <dsp:nvSpPr>
        <dsp:cNvPr id="0" name=""/>
        <dsp:cNvSpPr/>
      </dsp:nvSpPr>
      <dsp:spPr>
        <a:xfrm>
          <a:off x="5168201" y="1472663"/>
          <a:ext cx="91440" cy="273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99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8E2108-CD97-468F-B55B-EB9556C84644}">
      <dsp:nvSpPr>
        <dsp:cNvPr id="0" name=""/>
        <dsp:cNvSpPr/>
      </dsp:nvSpPr>
      <dsp:spPr>
        <a:xfrm>
          <a:off x="4062460" y="600432"/>
          <a:ext cx="1151460" cy="273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719"/>
              </a:lnTo>
              <a:lnTo>
                <a:pt x="1151460" y="186719"/>
              </a:lnTo>
              <a:lnTo>
                <a:pt x="1151460" y="27399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CE676-57C8-4D07-8AA8-5397CDE875ED}">
      <dsp:nvSpPr>
        <dsp:cNvPr id="0" name=""/>
        <dsp:cNvSpPr/>
      </dsp:nvSpPr>
      <dsp:spPr>
        <a:xfrm>
          <a:off x="4016740" y="1472663"/>
          <a:ext cx="91440" cy="273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99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5E0875-4225-4DC7-B31A-62D2779249D4}">
      <dsp:nvSpPr>
        <dsp:cNvPr id="0" name=""/>
        <dsp:cNvSpPr/>
      </dsp:nvSpPr>
      <dsp:spPr>
        <a:xfrm>
          <a:off x="4016740" y="600432"/>
          <a:ext cx="91440" cy="273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99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15910-5BB3-4A34-8BBF-E56F13BBC0E5}">
      <dsp:nvSpPr>
        <dsp:cNvPr id="0" name=""/>
        <dsp:cNvSpPr/>
      </dsp:nvSpPr>
      <dsp:spPr>
        <a:xfrm>
          <a:off x="3441010" y="3217127"/>
          <a:ext cx="91440" cy="273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99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2BEDF-C3FA-4E40-B2FE-9804885A4C59}">
      <dsp:nvSpPr>
        <dsp:cNvPr id="0" name=""/>
        <dsp:cNvSpPr/>
      </dsp:nvSpPr>
      <dsp:spPr>
        <a:xfrm>
          <a:off x="2910999" y="2344895"/>
          <a:ext cx="575730" cy="273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719"/>
              </a:lnTo>
              <a:lnTo>
                <a:pt x="575730" y="186719"/>
              </a:lnTo>
              <a:lnTo>
                <a:pt x="575730" y="27399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85CCA-8A62-46DF-BBEF-7B31D471B93B}">
      <dsp:nvSpPr>
        <dsp:cNvPr id="0" name=""/>
        <dsp:cNvSpPr/>
      </dsp:nvSpPr>
      <dsp:spPr>
        <a:xfrm>
          <a:off x="2289549" y="3217127"/>
          <a:ext cx="91440" cy="273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99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35886-31CA-4E39-9F7A-AE1D3CD2FFE9}">
      <dsp:nvSpPr>
        <dsp:cNvPr id="0" name=""/>
        <dsp:cNvSpPr/>
      </dsp:nvSpPr>
      <dsp:spPr>
        <a:xfrm>
          <a:off x="2335269" y="2344895"/>
          <a:ext cx="575730" cy="273995"/>
        </a:xfrm>
        <a:custGeom>
          <a:avLst/>
          <a:gdLst/>
          <a:ahLst/>
          <a:cxnLst/>
          <a:rect l="0" t="0" r="0" b="0"/>
          <a:pathLst>
            <a:path>
              <a:moveTo>
                <a:pt x="575730" y="0"/>
              </a:moveTo>
              <a:lnTo>
                <a:pt x="575730" y="186719"/>
              </a:lnTo>
              <a:lnTo>
                <a:pt x="0" y="186719"/>
              </a:lnTo>
              <a:lnTo>
                <a:pt x="0" y="27399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832B5-7982-48C0-BC72-2F24822CDCBC}">
      <dsp:nvSpPr>
        <dsp:cNvPr id="0" name=""/>
        <dsp:cNvSpPr/>
      </dsp:nvSpPr>
      <dsp:spPr>
        <a:xfrm>
          <a:off x="2865279" y="1472663"/>
          <a:ext cx="91440" cy="273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99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1840C-13F0-424C-AD3B-0EBA791C3D75}">
      <dsp:nvSpPr>
        <dsp:cNvPr id="0" name=""/>
        <dsp:cNvSpPr/>
      </dsp:nvSpPr>
      <dsp:spPr>
        <a:xfrm>
          <a:off x="2910999" y="600432"/>
          <a:ext cx="1151460" cy="273995"/>
        </a:xfrm>
        <a:custGeom>
          <a:avLst/>
          <a:gdLst/>
          <a:ahLst/>
          <a:cxnLst/>
          <a:rect l="0" t="0" r="0" b="0"/>
          <a:pathLst>
            <a:path>
              <a:moveTo>
                <a:pt x="1151460" y="0"/>
              </a:moveTo>
              <a:lnTo>
                <a:pt x="1151460" y="186719"/>
              </a:lnTo>
              <a:lnTo>
                <a:pt x="0" y="186719"/>
              </a:lnTo>
              <a:lnTo>
                <a:pt x="0" y="27399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004906-C56F-46F6-BD9E-A0D31C36E59C}">
      <dsp:nvSpPr>
        <dsp:cNvPr id="0" name=""/>
        <dsp:cNvSpPr/>
      </dsp:nvSpPr>
      <dsp:spPr>
        <a:xfrm>
          <a:off x="3591408" y="2195"/>
          <a:ext cx="942104" cy="5982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CAB988-4F58-475A-8262-7ED689D02B35}">
      <dsp:nvSpPr>
        <dsp:cNvPr id="0" name=""/>
        <dsp:cNvSpPr/>
      </dsp:nvSpPr>
      <dsp:spPr>
        <a:xfrm>
          <a:off x="3696086" y="101640"/>
          <a:ext cx="942104" cy="598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0000"/>
              </a:solidFill>
            </a:rPr>
            <a:t>Outlook 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3713608" y="119162"/>
        <a:ext cx="907060" cy="563192"/>
      </dsp:txXfrm>
    </dsp:sp>
    <dsp:sp modelId="{B74C679B-42EC-48B3-8D0C-6F55905E6B16}">
      <dsp:nvSpPr>
        <dsp:cNvPr id="0" name=""/>
        <dsp:cNvSpPr/>
      </dsp:nvSpPr>
      <dsp:spPr>
        <a:xfrm>
          <a:off x="2439947" y="874427"/>
          <a:ext cx="942104" cy="5982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CC0219B-D24C-482C-A3D3-67B2D2CE4F4A}">
      <dsp:nvSpPr>
        <dsp:cNvPr id="0" name=""/>
        <dsp:cNvSpPr/>
      </dsp:nvSpPr>
      <dsp:spPr>
        <a:xfrm>
          <a:off x="2544626" y="973871"/>
          <a:ext cx="942104" cy="598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0000"/>
              </a:solidFill>
            </a:rPr>
            <a:t>Sunny 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2562148" y="991393"/>
        <a:ext cx="907060" cy="563192"/>
      </dsp:txXfrm>
    </dsp:sp>
    <dsp:sp modelId="{A0388116-2806-459D-8E47-FEBD90D99238}">
      <dsp:nvSpPr>
        <dsp:cNvPr id="0" name=""/>
        <dsp:cNvSpPr/>
      </dsp:nvSpPr>
      <dsp:spPr>
        <a:xfrm>
          <a:off x="2439947" y="1746659"/>
          <a:ext cx="942104" cy="5982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1C6EC76-430F-458E-8441-BB6A8B032C36}">
      <dsp:nvSpPr>
        <dsp:cNvPr id="0" name=""/>
        <dsp:cNvSpPr/>
      </dsp:nvSpPr>
      <dsp:spPr>
        <a:xfrm>
          <a:off x="2544626" y="1846103"/>
          <a:ext cx="942104" cy="598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Humidity</a:t>
          </a:r>
          <a:endParaRPr lang="en-US" sz="1600" kern="1200" dirty="0"/>
        </a:p>
      </dsp:txBody>
      <dsp:txXfrm>
        <a:off x="2562148" y="1863625"/>
        <a:ext cx="907060" cy="563192"/>
      </dsp:txXfrm>
    </dsp:sp>
    <dsp:sp modelId="{BEA4C17F-C89C-49DB-80DC-9677DBA86CEC}">
      <dsp:nvSpPr>
        <dsp:cNvPr id="0" name=""/>
        <dsp:cNvSpPr/>
      </dsp:nvSpPr>
      <dsp:spPr>
        <a:xfrm>
          <a:off x="1864217" y="2618890"/>
          <a:ext cx="942104" cy="5982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51AF65-B99A-4CD2-8078-6FEAEFF4F37E}">
      <dsp:nvSpPr>
        <dsp:cNvPr id="0" name=""/>
        <dsp:cNvSpPr/>
      </dsp:nvSpPr>
      <dsp:spPr>
        <a:xfrm>
          <a:off x="1968895" y="2718335"/>
          <a:ext cx="942104" cy="598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High</a:t>
          </a:r>
          <a:endParaRPr lang="en-US" sz="1600" kern="1200" dirty="0"/>
        </a:p>
      </dsp:txBody>
      <dsp:txXfrm>
        <a:off x="1986417" y="2735857"/>
        <a:ext cx="907060" cy="563192"/>
      </dsp:txXfrm>
    </dsp:sp>
    <dsp:sp modelId="{811F9B3D-8D54-45F6-B212-25ED6E07AE07}">
      <dsp:nvSpPr>
        <dsp:cNvPr id="0" name=""/>
        <dsp:cNvSpPr/>
      </dsp:nvSpPr>
      <dsp:spPr>
        <a:xfrm>
          <a:off x="1864217" y="3491122"/>
          <a:ext cx="942104" cy="5982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005D24E-BF2E-40D3-916F-C1AFB5CC55CE}">
      <dsp:nvSpPr>
        <dsp:cNvPr id="0" name=""/>
        <dsp:cNvSpPr/>
      </dsp:nvSpPr>
      <dsp:spPr>
        <a:xfrm>
          <a:off x="1968895" y="3590566"/>
          <a:ext cx="942104" cy="598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Will not play	</a:t>
          </a:r>
          <a:endParaRPr lang="en-US" sz="1600" kern="1200" dirty="0"/>
        </a:p>
      </dsp:txBody>
      <dsp:txXfrm>
        <a:off x="1986417" y="3608088"/>
        <a:ext cx="907060" cy="563192"/>
      </dsp:txXfrm>
    </dsp:sp>
    <dsp:sp modelId="{DB8C16BE-7A3B-4A55-9F90-BD2E513DE6EB}">
      <dsp:nvSpPr>
        <dsp:cNvPr id="0" name=""/>
        <dsp:cNvSpPr/>
      </dsp:nvSpPr>
      <dsp:spPr>
        <a:xfrm>
          <a:off x="3015678" y="2618890"/>
          <a:ext cx="942104" cy="5982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61FD9C5-910C-474E-B421-9192B6B1B3D4}">
      <dsp:nvSpPr>
        <dsp:cNvPr id="0" name=""/>
        <dsp:cNvSpPr/>
      </dsp:nvSpPr>
      <dsp:spPr>
        <a:xfrm>
          <a:off x="3120356" y="2718335"/>
          <a:ext cx="942104" cy="598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Normal</a:t>
          </a:r>
          <a:endParaRPr lang="en-US" sz="1600" kern="1200" dirty="0"/>
        </a:p>
      </dsp:txBody>
      <dsp:txXfrm>
        <a:off x="3137878" y="2735857"/>
        <a:ext cx="907060" cy="563192"/>
      </dsp:txXfrm>
    </dsp:sp>
    <dsp:sp modelId="{7675D7BF-91B7-4BBE-BAA3-DB068FA39A85}">
      <dsp:nvSpPr>
        <dsp:cNvPr id="0" name=""/>
        <dsp:cNvSpPr/>
      </dsp:nvSpPr>
      <dsp:spPr>
        <a:xfrm>
          <a:off x="3015678" y="3491122"/>
          <a:ext cx="942104" cy="5982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F7A973-09FD-494F-B992-6786E345580C}">
      <dsp:nvSpPr>
        <dsp:cNvPr id="0" name=""/>
        <dsp:cNvSpPr/>
      </dsp:nvSpPr>
      <dsp:spPr>
        <a:xfrm>
          <a:off x="3120356" y="3590566"/>
          <a:ext cx="942104" cy="598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Will play</a:t>
          </a:r>
          <a:endParaRPr lang="en-US" sz="1600" kern="1200" dirty="0"/>
        </a:p>
      </dsp:txBody>
      <dsp:txXfrm>
        <a:off x="3137878" y="3608088"/>
        <a:ext cx="907060" cy="563192"/>
      </dsp:txXfrm>
    </dsp:sp>
    <dsp:sp modelId="{D7029E6D-D8D1-4CA0-9D9A-2E55F363BBC2}">
      <dsp:nvSpPr>
        <dsp:cNvPr id="0" name=""/>
        <dsp:cNvSpPr/>
      </dsp:nvSpPr>
      <dsp:spPr>
        <a:xfrm>
          <a:off x="3591408" y="874427"/>
          <a:ext cx="942104" cy="5982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A53801A-8FFA-4C4F-B37F-414B192770CF}">
      <dsp:nvSpPr>
        <dsp:cNvPr id="0" name=""/>
        <dsp:cNvSpPr/>
      </dsp:nvSpPr>
      <dsp:spPr>
        <a:xfrm>
          <a:off x="3696086" y="973871"/>
          <a:ext cx="942104" cy="598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0000"/>
              </a:solidFill>
            </a:rPr>
            <a:t>Overcast 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3713608" y="991393"/>
        <a:ext cx="907060" cy="563192"/>
      </dsp:txXfrm>
    </dsp:sp>
    <dsp:sp modelId="{0AA38C73-8E8D-4206-A484-FACD8053A697}">
      <dsp:nvSpPr>
        <dsp:cNvPr id="0" name=""/>
        <dsp:cNvSpPr/>
      </dsp:nvSpPr>
      <dsp:spPr>
        <a:xfrm>
          <a:off x="3591408" y="1746659"/>
          <a:ext cx="942104" cy="5982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85ABDDF-7079-48F8-8DC4-14F5DC32C02A}">
      <dsp:nvSpPr>
        <dsp:cNvPr id="0" name=""/>
        <dsp:cNvSpPr/>
      </dsp:nvSpPr>
      <dsp:spPr>
        <a:xfrm>
          <a:off x="3696086" y="1846103"/>
          <a:ext cx="942104" cy="598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Will play</a:t>
          </a:r>
          <a:endParaRPr lang="en-US" sz="1600" kern="1200" dirty="0"/>
        </a:p>
      </dsp:txBody>
      <dsp:txXfrm>
        <a:off x="3713608" y="1863625"/>
        <a:ext cx="907060" cy="563192"/>
      </dsp:txXfrm>
    </dsp:sp>
    <dsp:sp modelId="{DA367A87-27EC-4653-856A-D8E5FB47B133}">
      <dsp:nvSpPr>
        <dsp:cNvPr id="0" name=""/>
        <dsp:cNvSpPr/>
      </dsp:nvSpPr>
      <dsp:spPr>
        <a:xfrm>
          <a:off x="4742869" y="874427"/>
          <a:ext cx="942104" cy="5982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35FFCC0-54C1-458E-B440-C2CC60ED6732}">
      <dsp:nvSpPr>
        <dsp:cNvPr id="0" name=""/>
        <dsp:cNvSpPr/>
      </dsp:nvSpPr>
      <dsp:spPr>
        <a:xfrm>
          <a:off x="4847547" y="973871"/>
          <a:ext cx="942104" cy="598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0000"/>
              </a:solidFill>
            </a:rPr>
            <a:t>Rain 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4865069" y="991393"/>
        <a:ext cx="907060" cy="563192"/>
      </dsp:txXfrm>
    </dsp:sp>
    <dsp:sp modelId="{D85AAA2A-CE10-4629-8937-6654B777F8E7}">
      <dsp:nvSpPr>
        <dsp:cNvPr id="0" name=""/>
        <dsp:cNvSpPr/>
      </dsp:nvSpPr>
      <dsp:spPr>
        <a:xfrm>
          <a:off x="4742869" y="1746659"/>
          <a:ext cx="942104" cy="5982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F5232BE-5B39-4974-BD83-7A484CEF0CA6}">
      <dsp:nvSpPr>
        <dsp:cNvPr id="0" name=""/>
        <dsp:cNvSpPr/>
      </dsp:nvSpPr>
      <dsp:spPr>
        <a:xfrm>
          <a:off x="4847547" y="1846103"/>
          <a:ext cx="942104" cy="598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Wind </a:t>
          </a:r>
          <a:endParaRPr lang="en-US" sz="1600" kern="1200" dirty="0"/>
        </a:p>
      </dsp:txBody>
      <dsp:txXfrm>
        <a:off x="4865069" y="1863625"/>
        <a:ext cx="907060" cy="563192"/>
      </dsp:txXfrm>
    </dsp:sp>
    <dsp:sp modelId="{2D984751-0974-4A76-A292-147503C7A6E0}">
      <dsp:nvSpPr>
        <dsp:cNvPr id="0" name=""/>
        <dsp:cNvSpPr/>
      </dsp:nvSpPr>
      <dsp:spPr>
        <a:xfrm>
          <a:off x="4167139" y="2618890"/>
          <a:ext cx="942104" cy="5982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5CC115E-C4BF-4A59-AA97-ABE9EE8350B2}">
      <dsp:nvSpPr>
        <dsp:cNvPr id="0" name=""/>
        <dsp:cNvSpPr/>
      </dsp:nvSpPr>
      <dsp:spPr>
        <a:xfrm>
          <a:off x="4271817" y="2718335"/>
          <a:ext cx="942104" cy="598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Weak </a:t>
          </a:r>
          <a:endParaRPr lang="en-US" sz="1600" kern="1200" dirty="0"/>
        </a:p>
      </dsp:txBody>
      <dsp:txXfrm>
        <a:off x="4289339" y="2735857"/>
        <a:ext cx="907060" cy="563192"/>
      </dsp:txXfrm>
    </dsp:sp>
    <dsp:sp modelId="{B18D00CB-43D7-4D8F-BA62-589836E740E2}">
      <dsp:nvSpPr>
        <dsp:cNvPr id="0" name=""/>
        <dsp:cNvSpPr/>
      </dsp:nvSpPr>
      <dsp:spPr>
        <a:xfrm>
          <a:off x="5318600" y="2618890"/>
          <a:ext cx="942104" cy="5982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3DBB5ED-7ABA-431E-AEB4-E89E69CA31DC}">
      <dsp:nvSpPr>
        <dsp:cNvPr id="0" name=""/>
        <dsp:cNvSpPr/>
      </dsp:nvSpPr>
      <dsp:spPr>
        <a:xfrm>
          <a:off x="5423278" y="2718335"/>
          <a:ext cx="942104" cy="598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strong</a:t>
          </a:r>
          <a:endParaRPr lang="en-US" sz="1600" kern="1200" dirty="0"/>
        </a:p>
      </dsp:txBody>
      <dsp:txXfrm>
        <a:off x="5440800" y="2735857"/>
        <a:ext cx="907060" cy="5631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D21BB-6DE2-421E-AD13-35B295B9C600}">
      <dsp:nvSpPr>
        <dsp:cNvPr id="0" name=""/>
        <dsp:cNvSpPr/>
      </dsp:nvSpPr>
      <dsp:spPr>
        <a:xfrm>
          <a:off x="6396513" y="4469334"/>
          <a:ext cx="91440" cy="3807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75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0E64F-A79B-4BC0-9782-4742D4359154}">
      <dsp:nvSpPr>
        <dsp:cNvPr id="0" name=""/>
        <dsp:cNvSpPr/>
      </dsp:nvSpPr>
      <dsp:spPr>
        <a:xfrm>
          <a:off x="5642178" y="3257250"/>
          <a:ext cx="800055" cy="380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472"/>
              </a:lnTo>
              <a:lnTo>
                <a:pt x="800055" y="259472"/>
              </a:lnTo>
              <a:lnTo>
                <a:pt x="800055" y="38075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341487-EBD6-4723-960D-FF1B6D64296D}">
      <dsp:nvSpPr>
        <dsp:cNvPr id="0" name=""/>
        <dsp:cNvSpPr/>
      </dsp:nvSpPr>
      <dsp:spPr>
        <a:xfrm>
          <a:off x="4796403" y="4469334"/>
          <a:ext cx="91440" cy="3807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75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F38E6-BC5A-4A09-87F9-CF5F14206078}">
      <dsp:nvSpPr>
        <dsp:cNvPr id="0" name=""/>
        <dsp:cNvSpPr/>
      </dsp:nvSpPr>
      <dsp:spPr>
        <a:xfrm>
          <a:off x="4842123" y="3257250"/>
          <a:ext cx="800055" cy="380753"/>
        </a:xfrm>
        <a:custGeom>
          <a:avLst/>
          <a:gdLst/>
          <a:ahLst/>
          <a:cxnLst/>
          <a:rect l="0" t="0" r="0" b="0"/>
          <a:pathLst>
            <a:path>
              <a:moveTo>
                <a:pt x="800055" y="0"/>
              </a:moveTo>
              <a:lnTo>
                <a:pt x="800055" y="259472"/>
              </a:lnTo>
              <a:lnTo>
                <a:pt x="0" y="259472"/>
              </a:lnTo>
              <a:lnTo>
                <a:pt x="0" y="38075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339C4-AB95-4DA2-8AB4-093313A6828D}">
      <dsp:nvSpPr>
        <dsp:cNvPr id="0" name=""/>
        <dsp:cNvSpPr/>
      </dsp:nvSpPr>
      <dsp:spPr>
        <a:xfrm>
          <a:off x="5596458" y="2045167"/>
          <a:ext cx="91440" cy="3807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75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8E2108-CD97-468F-B55B-EB9556C84644}">
      <dsp:nvSpPr>
        <dsp:cNvPr id="0" name=""/>
        <dsp:cNvSpPr/>
      </dsp:nvSpPr>
      <dsp:spPr>
        <a:xfrm>
          <a:off x="4042067" y="833083"/>
          <a:ext cx="1600110" cy="380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472"/>
              </a:lnTo>
              <a:lnTo>
                <a:pt x="1600110" y="259472"/>
              </a:lnTo>
              <a:lnTo>
                <a:pt x="1600110" y="38075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CE676-57C8-4D07-8AA8-5397CDE875ED}">
      <dsp:nvSpPr>
        <dsp:cNvPr id="0" name=""/>
        <dsp:cNvSpPr/>
      </dsp:nvSpPr>
      <dsp:spPr>
        <a:xfrm>
          <a:off x="3996347" y="2045167"/>
          <a:ext cx="91440" cy="3807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75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5E0875-4225-4DC7-B31A-62D2779249D4}">
      <dsp:nvSpPr>
        <dsp:cNvPr id="0" name=""/>
        <dsp:cNvSpPr/>
      </dsp:nvSpPr>
      <dsp:spPr>
        <a:xfrm>
          <a:off x="3996347" y="833083"/>
          <a:ext cx="91440" cy="3807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75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15910-5BB3-4A34-8BBF-E56F13BBC0E5}">
      <dsp:nvSpPr>
        <dsp:cNvPr id="0" name=""/>
        <dsp:cNvSpPr/>
      </dsp:nvSpPr>
      <dsp:spPr>
        <a:xfrm>
          <a:off x="3196292" y="4469334"/>
          <a:ext cx="91440" cy="3807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75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2BEDF-C3FA-4E40-B2FE-9804885A4C59}">
      <dsp:nvSpPr>
        <dsp:cNvPr id="0" name=""/>
        <dsp:cNvSpPr/>
      </dsp:nvSpPr>
      <dsp:spPr>
        <a:xfrm>
          <a:off x="2441956" y="3257250"/>
          <a:ext cx="800055" cy="380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472"/>
              </a:lnTo>
              <a:lnTo>
                <a:pt x="800055" y="259472"/>
              </a:lnTo>
              <a:lnTo>
                <a:pt x="800055" y="38075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85CCA-8A62-46DF-BBEF-7B31D471B93B}">
      <dsp:nvSpPr>
        <dsp:cNvPr id="0" name=""/>
        <dsp:cNvSpPr/>
      </dsp:nvSpPr>
      <dsp:spPr>
        <a:xfrm>
          <a:off x="1596181" y="4469334"/>
          <a:ext cx="91440" cy="3807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75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35886-31CA-4E39-9F7A-AE1D3CD2FFE9}">
      <dsp:nvSpPr>
        <dsp:cNvPr id="0" name=""/>
        <dsp:cNvSpPr/>
      </dsp:nvSpPr>
      <dsp:spPr>
        <a:xfrm>
          <a:off x="1641901" y="3257250"/>
          <a:ext cx="800055" cy="380753"/>
        </a:xfrm>
        <a:custGeom>
          <a:avLst/>
          <a:gdLst/>
          <a:ahLst/>
          <a:cxnLst/>
          <a:rect l="0" t="0" r="0" b="0"/>
          <a:pathLst>
            <a:path>
              <a:moveTo>
                <a:pt x="800055" y="0"/>
              </a:moveTo>
              <a:lnTo>
                <a:pt x="800055" y="259472"/>
              </a:lnTo>
              <a:lnTo>
                <a:pt x="0" y="259472"/>
              </a:lnTo>
              <a:lnTo>
                <a:pt x="0" y="38075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832B5-7982-48C0-BC72-2F24822CDCBC}">
      <dsp:nvSpPr>
        <dsp:cNvPr id="0" name=""/>
        <dsp:cNvSpPr/>
      </dsp:nvSpPr>
      <dsp:spPr>
        <a:xfrm>
          <a:off x="2396236" y="2045167"/>
          <a:ext cx="91440" cy="3807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75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1840C-13F0-424C-AD3B-0EBA791C3D75}">
      <dsp:nvSpPr>
        <dsp:cNvPr id="0" name=""/>
        <dsp:cNvSpPr/>
      </dsp:nvSpPr>
      <dsp:spPr>
        <a:xfrm>
          <a:off x="2441956" y="833083"/>
          <a:ext cx="1600110" cy="380753"/>
        </a:xfrm>
        <a:custGeom>
          <a:avLst/>
          <a:gdLst/>
          <a:ahLst/>
          <a:cxnLst/>
          <a:rect l="0" t="0" r="0" b="0"/>
          <a:pathLst>
            <a:path>
              <a:moveTo>
                <a:pt x="1600110" y="0"/>
              </a:moveTo>
              <a:lnTo>
                <a:pt x="1600110" y="259472"/>
              </a:lnTo>
              <a:lnTo>
                <a:pt x="0" y="259472"/>
              </a:lnTo>
              <a:lnTo>
                <a:pt x="0" y="38075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004906-C56F-46F6-BD9E-A0D31C36E59C}">
      <dsp:nvSpPr>
        <dsp:cNvPr id="0" name=""/>
        <dsp:cNvSpPr/>
      </dsp:nvSpPr>
      <dsp:spPr>
        <a:xfrm>
          <a:off x="3387476" y="1752"/>
          <a:ext cx="1309181" cy="831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CAB988-4F58-475A-8262-7ED689D02B35}">
      <dsp:nvSpPr>
        <dsp:cNvPr id="0" name=""/>
        <dsp:cNvSpPr/>
      </dsp:nvSpPr>
      <dsp:spPr>
        <a:xfrm>
          <a:off x="3532941" y="139944"/>
          <a:ext cx="1309181" cy="8313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rgbClr val="FF0000"/>
              </a:solidFill>
            </a:rPr>
            <a:t>Outlook </a:t>
          </a:r>
          <a:endParaRPr lang="en-US" sz="2300" kern="1200" dirty="0">
            <a:solidFill>
              <a:srgbClr val="FF0000"/>
            </a:solidFill>
          </a:endParaRPr>
        </a:p>
      </dsp:txBody>
      <dsp:txXfrm>
        <a:off x="3557290" y="164293"/>
        <a:ext cx="1260483" cy="782632"/>
      </dsp:txXfrm>
    </dsp:sp>
    <dsp:sp modelId="{B74C679B-42EC-48B3-8D0C-6F55905E6B16}">
      <dsp:nvSpPr>
        <dsp:cNvPr id="0" name=""/>
        <dsp:cNvSpPr/>
      </dsp:nvSpPr>
      <dsp:spPr>
        <a:xfrm>
          <a:off x="1787366" y="1213836"/>
          <a:ext cx="1309181" cy="831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CC0219B-D24C-482C-A3D3-67B2D2CE4F4A}">
      <dsp:nvSpPr>
        <dsp:cNvPr id="0" name=""/>
        <dsp:cNvSpPr/>
      </dsp:nvSpPr>
      <dsp:spPr>
        <a:xfrm>
          <a:off x="1932830" y="1352028"/>
          <a:ext cx="1309181" cy="8313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rgbClr val="FF0000"/>
              </a:solidFill>
            </a:rPr>
            <a:t>Sunny </a:t>
          </a:r>
          <a:endParaRPr lang="en-US" sz="2300" kern="1200" dirty="0">
            <a:solidFill>
              <a:srgbClr val="FF0000"/>
            </a:solidFill>
          </a:endParaRPr>
        </a:p>
      </dsp:txBody>
      <dsp:txXfrm>
        <a:off x="1957179" y="1376377"/>
        <a:ext cx="1260483" cy="782632"/>
      </dsp:txXfrm>
    </dsp:sp>
    <dsp:sp modelId="{A0388116-2806-459D-8E47-FEBD90D99238}">
      <dsp:nvSpPr>
        <dsp:cNvPr id="0" name=""/>
        <dsp:cNvSpPr/>
      </dsp:nvSpPr>
      <dsp:spPr>
        <a:xfrm>
          <a:off x="1787366" y="2425920"/>
          <a:ext cx="1309181" cy="831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1C6EC76-430F-458E-8441-BB6A8B032C36}">
      <dsp:nvSpPr>
        <dsp:cNvPr id="0" name=""/>
        <dsp:cNvSpPr/>
      </dsp:nvSpPr>
      <dsp:spPr>
        <a:xfrm>
          <a:off x="1932830" y="2564112"/>
          <a:ext cx="1309181" cy="8313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Humidity</a:t>
          </a:r>
          <a:endParaRPr lang="en-US" sz="2300" kern="1200" dirty="0"/>
        </a:p>
      </dsp:txBody>
      <dsp:txXfrm>
        <a:off x="1957179" y="2588461"/>
        <a:ext cx="1260483" cy="782632"/>
      </dsp:txXfrm>
    </dsp:sp>
    <dsp:sp modelId="{BEA4C17F-C89C-49DB-80DC-9677DBA86CEC}">
      <dsp:nvSpPr>
        <dsp:cNvPr id="0" name=""/>
        <dsp:cNvSpPr/>
      </dsp:nvSpPr>
      <dsp:spPr>
        <a:xfrm>
          <a:off x="987310" y="3638004"/>
          <a:ext cx="1309181" cy="831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51AF65-B99A-4CD2-8078-6FEAEFF4F37E}">
      <dsp:nvSpPr>
        <dsp:cNvPr id="0" name=""/>
        <dsp:cNvSpPr/>
      </dsp:nvSpPr>
      <dsp:spPr>
        <a:xfrm>
          <a:off x="1132775" y="3776195"/>
          <a:ext cx="1309181" cy="8313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High</a:t>
          </a:r>
          <a:endParaRPr lang="en-US" sz="2300" kern="1200" dirty="0"/>
        </a:p>
      </dsp:txBody>
      <dsp:txXfrm>
        <a:off x="1157124" y="3800544"/>
        <a:ext cx="1260483" cy="782632"/>
      </dsp:txXfrm>
    </dsp:sp>
    <dsp:sp modelId="{811F9B3D-8D54-45F6-B212-25ED6E07AE07}">
      <dsp:nvSpPr>
        <dsp:cNvPr id="0" name=""/>
        <dsp:cNvSpPr/>
      </dsp:nvSpPr>
      <dsp:spPr>
        <a:xfrm>
          <a:off x="987310" y="4850088"/>
          <a:ext cx="1309181" cy="831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005D24E-BF2E-40D3-916F-C1AFB5CC55CE}">
      <dsp:nvSpPr>
        <dsp:cNvPr id="0" name=""/>
        <dsp:cNvSpPr/>
      </dsp:nvSpPr>
      <dsp:spPr>
        <a:xfrm>
          <a:off x="1132775" y="4988279"/>
          <a:ext cx="1309181" cy="8313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Will not play	</a:t>
          </a:r>
          <a:endParaRPr lang="en-US" sz="2300" kern="1200" dirty="0"/>
        </a:p>
      </dsp:txBody>
      <dsp:txXfrm>
        <a:off x="1157124" y="5012628"/>
        <a:ext cx="1260483" cy="782632"/>
      </dsp:txXfrm>
    </dsp:sp>
    <dsp:sp modelId="{DB8C16BE-7A3B-4A55-9F90-BD2E513DE6EB}">
      <dsp:nvSpPr>
        <dsp:cNvPr id="0" name=""/>
        <dsp:cNvSpPr/>
      </dsp:nvSpPr>
      <dsp:spPr>
        <a:xfrm>
          <a:off x="2587421" y="3638004"/>
          <a:ext cx="1309181" cy="831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61FD9C5-910C-474E-B421-9192B6B1B3D4}">
      <dsp:nvSpPr>
        <dsp:cNvPr id="0" name=""/>
        <dsp:cNvSpPr/>
      </dsp:nvSpPr>
      <dsp:spPr>
        <a:xfrm>
          <a:off x="2732886" y="3776195"/>
          <a:ext cx="1309181" cy="8313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Normal</a:t>
          </a:r>
          <a:endParaRPr lang="en-US" sz="2300" kern="1200" dirty="0"/>
        </a:p>
      </dsp:txBody>
      <dsp:txXfrm>
        <a:off x="2757235" y="3800544"/>
        <a:ext cx="1260483" cy="782632"/>
      </dsp:txXfrm>
    </dsp:sp>
    <dsp:sp modelId="{7675D7BF-91B7-4BBE-BAA3-DB068FA39A85}">
      <dsp:nvSpPr>
        <dsp:cNvPr id="0" name=""/>
        <dsp:cNvSpPr/>
      </dsp:nvSpPr>
      <dsp:spPr>
        <a:xfrm>
          <a:off x="2587421" y="4850088"/>
          <a:ext cx="1309181" cy="831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F7A973-09FD-494F-B992-6786E345580C}">
      <dsp:nvSpPr>
        <dsp:cNvPr id="0" name=""/>
        <dsp:cNvSpPr/>
      </dsp:nvSpPr>
      <dsp:spPr>
        <a:xfrm>
          <a:off x="2732886" y="4988279"/>
          <a:ext cx="1309181" cy="8313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Will play</a:t>
          </a:r>
          <a:endParaRPr lang="en-US" sz="2300" kern="1200" dirty="0"/>
        </a:p>
      </dsp:txBody>
      <dsp:txXfrm>
        <a:off x="2757235" y="5012628"/>
        <a:ext cx="1260483" cy="782632"/>
      </dsp:txXfrm>
    </dsp:sp>
    <dsp:sp modelId="{D7029E6D-D8D1-4CA0-9D9A-2E55F363BBC2}">
      <dsp:nvSpPr>
        <dsp:cNvPr id="0" name=""/>
        <dsp:cNvSpPr/>
      </dsp:nvSpPr>
      <dsp:spPr>
        <a:xfrm>
          <a:off x="3387476" y="1213836"/>
          <a:ext cx="1309181" cy="831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A53801A-8FFA-4C4F-B37F-414B192770CF}">
      <dsp:nvSpPr>
        <dsp:cNvPr id="0" name=""/>
        <dsp:cNvSpPr/>
      </dsp:nvSpPr>
      <dsp:spPr>
        <a:xfrm>
          <a:off x="3532941" y="1352028"/>
          <a:ext cx="1309181" cy="8313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rgbClr val="FF0000"/>
              </a:solidFill>
            </a:rPr>
            <a:t>Overcast </a:t>
          </a:r>
          <a:endParaRPr lang="en-US" sz="2300" kern="1200" dirty="0">
            <a:solidFill>
              <a:srgbClr val="FF0000"/>
            </a:solidFill>
          </a:endParaRPr>
        </a:p>
      </dsp:txBody>
      <dsp:txXfrm>
        <a:off x="3557290" y="1376377"/>
        <a:ext cx="1260483" cy="782632"/>
      </dsp:txXfrm>
    </dsp:sp>
    <dsp:sp modelId="{0AA38C73-8E8D-4206-A484-FACD8053A697}">
      <dsp:nvSpPr>
        <dsp:cNvPr id="0" name=""/>
        <dsp:cNvSpPr/>
      </dsp:nvSpPr>
      <dsp:spPr>
        <a:xfrm>
          <a:off x="3387476" y="2425920"/>
          <a:ext cx="1309181" cy="831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85ABDDF-7079-48F8-8DC4-14F5DC32C02A}">
      <dsp:nvSpPr>
        <dsp:cNvPr id="0" name=""/>
        <dsp:cNvSpPr/>
      </dsp:nvSpPr>
      <dsp:spPr>
        <a:xfrm>
          <a:off x="3532941" y="2564112"/>
          <a:ext cx="1309181" cy="8313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Will play</a:t>
          </a:r>
          <a:endParaRPr lang="en-US" sz="2300" kern="1200" dirty="0"/>
        </a:p>
      </dsp:txBody>
      <dsp:txXfrm>
        <a:off x="3557290" y="2588461"/>
        <a:ext cx="1260483" cy="782632"/>
      </dsp:txXfrm>
    </dsp:sp>
    <dsp:sp modelId="{DA367A87-27EC-4653-856A-D8E5FB47B133}">
      <dsp:nvSpPr>
        <dsp:cNvPr id="0" name=""/>
        <dsp:cNvSpPr/>
      </dsp:nvSpPr>
      <dsp:spPr>
        <a:xfrm>
          <a:off x="4987587" y="1213836"/>
          <a:ext cx="1309181" cy="831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35FFCC0-54C1-458E-B440-C2CC60ED6732}">
      <dsp:nvSpPr>
        <dsp:cNvPr id="0" name=""/>
        <dsp:cNvSpPr/>
      </dsp:nvSpPr>
      <dsp:spPr>
        <a:xfrm>
          <a:off x="5133052" y="1352028"/>
          <a:ext cx="1309181" cy="8313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rgbClr val="FF0000"/>
              </a:solidFill>
            </a:rPr>
            <a:t>Rain </a:t>
          </a:r>
          <a:endParaRPr lang="en-US" sz="2300" kern="1200" dirty="0">
            <a:solidFill>
              <a:srgbClr val="FF0000"/>
            </a:solidFill>
          </a:endParaRPr>
        </a:p>
      </dsp:txBody>
      <dsp:txXfrm>
        <a:off x="5157401" y="1376377"/>
        <a:ext cx="1260483" cy="782632"/>
      </dsp:txXfrm>
    </dsp:sp>
    <dsp:sp modelId="{D85AAA2A-CE10-4629-8937-6654B777F8E7}">
      <dsp:nvSpPr>
        <dsp:cNvPr id="0" name=""/>
        <dsp:cNvSpPr/>
      </dsp:nvSpPr>
      <dsp:spPr>
        <a:xfrm>
          <a:off x="4987587" y="2425920"/>
          <a:ext cx="1309181" cy="831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F5232BE-5B39-4974-BD83-7A484CEF0CA6}">
      <dsp:nvSpPr>
        <dsp:cNvPr id="0" name=""/>
        <dsp:cNvSpPr/>
      </dsp:nvSpPr>
      <dsp:spPr>
        <a:xfrm>
          <a:off x="5133052" y="2564112"/>
          <a:ext cx="1309181" cy="8313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Wind </a:t>
          </a:r>
          <a:endParaRPr lang="en-US" sz="2300" kern="1200" dirty="0"/>
        </a:p>
      </dsp:txBody>
      <dsp:txXfrm>
        <a:off x="5157401" y="2588461"/>
        <a:ext cx="1260483" cy="782632"/>
      </dsp:txXfrm>
    </dsp:sp>
    <dsp:sp modelId="{2D984751-0974-4A76-A292-147503C7A6E0}">
      <dsp:nvSpPr>
        <dsp:cNvPr id="0" name=""/>
        <dsp:cNvSpPr/>
      </dsp:nvSpPr>
      <dsp:spPr>
        <a:xfrm>
          <a:off x="4187532" y="3638004"/>
          <a:ext cx="1309181" cy="831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5CC115E-C4BF-4A59-AA97-ABE9EE8350B2}">
      <dsp:nvSpPr>
        <dsp:cNvPr id="0" name=""/>
        <dsp:cNvSpPr/>
      </dsp:nvSpPr>
      <dsp:spPr>
        <a:xfrm>
          <a:off x="4332996" y="3776195"/>
          <a:ext cx="1309181" cy="8313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Weak </a:t>
          </a:r>
          <a:endParaRPr lang="en-US" sz="2300" kern="1200" dirty="0"/>
        </a:p>
      </dsp:txBody>
      <dsp:txXfrm>
        <a:off x="4357345" y="3800544"/>
        <a:ext cx="1260483" cy="782632"/>
      </dsp:txXfrm>
    </dsp:sp>
    <dsp:sp modelId="{6B0B9C9C-BD2A-464E-8181-D2472288676C}">
      <dsp:nvSpPr>
        <dsp:cNvPr id="0" name=""/>
        <dsp:cNvSpPr/>
      </dsp:nvSpPr>
      <dsp:spPr>
        <a:xfrm>
          <a:off x="4187532" y="4850088"/>
          <a:ext cx="1309181" cy="831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5ECBC2-0777-468F-B74D-6E3B2CB90A49}">
      <dsp:nvSpPr>
        <dsp:cNvPr id="0" name=""/>
        <dsp:cNvSpPr/>
      </dsp:nvSpPr>
      <dsp:spPr>
        <a:xfrm>
          <a:off x="4332996" y="4988279"/>
          <a:ext cx="1309181" cy="8313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Will play	</a:t>
          </a:r>
          <a:endParaRPr lang="en-US" sz="2300" kern="1200" dirty="0"/>
        </a:p>
      </dsp:txBody>
      <dsp:txXfrm>
        <a:off x="4357345" y="5012628"/>
        <a:ext cx="1260483" cy="782632"/>
      </dsp:txXfrm>
    </dsp:sp>
    <dsp:sp modelId="{B18D00CB-43D7-4D8F-BA62-589836E740E2}">
      <dsp:nvSpPr>
        <dsp:cNvPr id="0" name=""/>
        <dsp:cNvSpPr/>
      </dsp:nvSpPr>
      <dsp:spPr>
        <a:xfrm>
          <a:off x="5787643" y="3638004"/>
          <a:ext cx="1309181" cy="831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3DBB5ED-7ABA-431E-AEB4-E89E69CA31DC}">
      <dsp:nvSpPr>
        <dsp:cNvPr id="0" name=""/>
        <dsp:cNvSpPr/>
      </dsp:nvSpPr>
      <dsp:spPr>
        <a:xfrm>
          <a:off x="5933107" y="3776195"/>
          <a:ext cx="1309181" cy="8313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strong</a:t>
          </a:r>
          <a:endParaRPr lang="en-US" sz="2300" kern="1200" dirty="0"/>
        </a:p>
      </dsp:txBody>
      <dsp:txXfrm>
        <a:off x="5957456" y="3800544"/>
        <a:ext cx="1260483" cy="782632"/>
      </dsp:txXfrm>
    </dsp:sp>
    <dsp:sp modelId="{B70026BA-7498-47DC-AAA0-9F19A3825563}">
      <dsp:nvSpPr>
        <dsp:cNvPr id="0" name=""/>
        <dsp:cNvSpPr/>
      </dsp:nvSpPr>
      <dsp:spPr>
        <a:xfrm>
          <a:off x="5787643" y="4850088"/>
          <a:ext cx="1309181" cy="831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6756902-CC99-478B-8419-07E069CE1E5B}">
      <dsp:nvSpPr>
        <dsp:cNvPr id="0" name=""/>
        <dsp:cNvSpPr/>
      </dsp:nvSpPr>
      <dsp:spPr>
        <a:xfrm>
          <a:off x="5933107" y="4988279"/>
          <a:ext cx="1309181" cy="8313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Will not play</a:t>
          </a:r>
          <a:endParaRPr lang="en-US" sz="2300" kern="1200"/>
        </a:p>
      </dsp:txBody>
      <dsp:txXfrm>
        <a:off x="5957456" y="5012628"/>
        <a:ext cx="1260483" cy="7826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D1EF3-EFB9-46D4-B72B-B4143DC33009}">
      <dsp:nvSpPr>
        <dsp:cNvPr id="0" name=""/>
        <dsp:cNvSpPr/>
      </dsp:nvSpPr>
      <dsp:spPr>
        <a:xfrm>
          <a:off x="5747649" y="4346800"/>
          <a:ext cx="91440" cy="5669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692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2D704-A256-4C69-9068-B50B783358E0}">
      <dsp:nvSpPr>
        <dsp:cNvPr id="0" name=""/>
        <dsp:cNvSpPr/>
      </dsp:nvSpPr>
      <dsp:spPr>
        <a:xfrm>
          <a:off x="4602126" y="2732306"/>
          <a:ext cx="1191242" cy="566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341"/>
              </a:lnTo>
              <a:lnTo>
                <a:pt x="1191242" y="386341"/>
              </a:lnTo>
              <a:lnTo>
                <a:pt x="1191242" y="56692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943BF-9745-432A-850D-BB7C06C343FF}">
      <dsp:nvSpPr>
        <dsp:cNvPr id="0" name=""/>
        <dsp:cNvSpPr/>
      </dsp:nvSpPr>
      <dsp:spPr>
        <a:xfrm>
          <a:off x="3365163" y="3832279"/>
          <a:ext cx="91440" cy="5669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692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1C88B8-6564-4D4D-AF4F-6B32354A2A27}">
      <dsp:nvSpPr>
        <dsp:cNvPr id="0" name=""/>
        <dsp:cNvSpPr/>
      </dsp:nvSpPr>
      <dsp:spPr>
        <a:xfrm>
          <a:off x="3410883" y="2732306"/>
          <a:ext cx="1191242" cy="566923"/>
        </a:xfrm>
        <a:custGeom>
          <a:avLst/>
          <a:gdLst/>
          <a:ahLst/>
          <a:cxnLst/>
          <a:rect l="0" t="0" r="0" b="0"/>
          <a:pathLst>
            <a:path>
              <a:moveTo>
                <a:pt x="1191242" y="0"/>
              </a:moveTo>
              <a:lnTo>
                <a:pt x="1191242" y="386341"/>
              </a:lnTo>
              <a:lnTo>
                <a:pt x="0" y="386341"/>
              </a:lnTo>
              <a:lnTo>
                <a:pt x="0" y="56692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3485A0-9C9D-4886-9CFB-7FBE3AE7FB64}">
      <dsp:nvSpPr>
        <dsp:cNvPr id="0" name=""/>
        <dsp:cNvSpPr/>
      </dsp:nvSpPr>
      <dsp:spPr>
        <a:xfrm>
          <a:off x="4556406" y="1813696"/>
          <a:ext cx="91440" cy="5669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692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3B3773-0473-40C7-921F-6E1F85FE2757}">
      <dsp:nvSpPr>
        <dsp:cNvPr id="0" name=""/>
        <dsp:cNvSpPr/>
      </dsp:nvSpPr>
      <dsp:spPr>
        <a:xfrm>
          <a:off x="3410883" y="444995"/>
          <a:ext cx="1191242" cy="566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341"/>
              </a:lnTo>
              <a:lnTo>
                <a:pt x="1191242" y="386341"/>
              </a:lnTo>
              <a:lnTo>
                <a:pt x="1191242" y="56692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6AAFF-CBDC-4078-B0B2-8061FD8A64FB}">
      <dsp:nvSpPr>
        <dsp:cNvPr id="0" name=""/>
        <dsp:cNvSpPr/>
      </dsp:nvSpPr>
      <dsp:spPr>
        <a:xfrm>
          <a:off x="2173921" y="1696006"/>
          <a:ext cx="91440" cy="5669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692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CF3D9-940F-41BB-B60B-CD546D080AB6}">
      <dsp:nvSpPr>
        <dsp:cNvPr id="0" name=""/>
        <dsp:cNvSpPr/>
      </dsp:nvSpPr>
      <dsp:spPr>
        <a:xfrm>
          <a:off x="2219641" y="444995"/>
          <a:ext cx="1191242" cy="566923"/>
        </a:xfrm>
        <a:custGeom>
          <a:avLst/>
          <a:gdLst/>
          <a:ahLst/>
          <a:cxnLst/>
          <a:rect l="0" t="0" r="0" b="0"/>
          <a:pathLst>
            <a:path>
              <a:moveTo>
                <a:pt x="1191242" y="0"/>
              </a:moveTo>
              <a:lnTo>
                <a:pt x="1191242" y="386341"/>
              </a:lnTo>
              <a:lnTo>
                <a:pt x="0" y="386341"/>
              </a:lnTo>
              <a:lnTo>
                <a:pt x="0" y="56692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E52AC5-A140-4288-8504-E80D432542D4}">
      <dsp:nvSpPr>
        <dsp:cNvPr id="0" name=""/>
        <dsp:cNvSpPr/>
      </dsp:nvSpPr>
      <dsp:spPr>
        <a:xfrm>
          <a:off x="2436230" y="2639"/>
          <a:ext cx="1949306" cy="4423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8C83A9-D8E7-4E1F-B13A-47CC7FF2B2F2}">
      <dsp:nvSpPr>
        <dsp:cNvPr id="0" name=""/>
        <dsp:cNvSpPr/>
      </dsp:nvSpPr>
      <dsp:spPr>
        <a:xfrm>
          <a:off x="2652820" y="208399"/>
          <a:ext cx="1949306" cy="442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Is Diameter &gt;=3?</a:t>
          </a:r>
          <a:endParaRPr lang="en-US" sz="1100" kern="1200" dirty="0"/>
        </a:p>
      </dsp:txBody>
      <dsp:txXfrm>
        <a:off x="2665776" y="221355"/>
        <a:ext cx="1923394" cy="416443"/>
      </dsp:txXfrm>
    </dsp:sp>
    <dsp:sp modelId="{1CBFE302-0926-4F72-B215-80EF04D23A3F}">
      <dsp:nvSpPr>
        <dsp:cNvPr id="0" name=""/>
        <dsp:cNvSpPr/>
      </dsp:nvSpPr>
      <dsp:spPr>
        <a:xfrm>
          <a:off x="1244988" y="1011918"/>
          <a:ext cx="1949306" cy="6840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6314C4-5676-4E49-A38B-9567F39A15D3}">
      <dsp:nvSpPr>
        <dsp:cNvPr id="0" name=""/>
        <dsp:cNvSpPr/>
      </dsp:nvSpPr>
      <dsp:spPr>
        <a:xfrm>
          <a:off x="1461577" y="1217678"/>
          <a:ext cx="1949306" cy="684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Red 1 Grape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Red 1 Grape</a:t>
          </a:r>
          <a:endParaRPr lang="en-US" sz="1100" kern="1200" dirty="0"/>
        </a:p>
      </dsp:txBody>
      <dsp:txXfrm>
        <a:off x="1481613" y="1237714"/>
        <a:ext cx="1909234" cy="644015"/>
      </dsp:txXfrm>
    </dsp:sp>
    <dsp:sp modelId="{D060C1F6-2A00-4783-BB94-5994FEC2146C}">
      <dsp:nvSpPr>
        <dsp:cNvPr id="0" name=""/>
        <dsp:cNvSpPr/>
      </dsp:nvSpPr>
      <dsp:spPr>
        <a:xfrm>
          <a:off x="1244988" y="2262929"/>
          <a:ext cx="1949306" cy="4180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DA69E2-C341-4B77-844F-088D2C0F8B74}">
      <dsp:nvSpPr>
        <dsp:cNvPr id="0" name=""/>
        <dsp:cNvSpPr/>
      </dsp:nvSpPr>
      <dsp:spPr>
        <a:xfrm>
          <a:off x="1461577" y="2468689"/>
          <a:ext cx="1949306" cy="418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Predict Grape 100%</a:t>
          </a:r>
          <a:endParaRPr lang="en-US" sz="1100" kern="1200" dirty="0"/>
        </a:p>
      </dsp:txBody>
      <dsp:txXfrm>
        <a:off x="1473822" y="2480934"/>
        <a:ext cx="1924816" cy="393580"/>
      </dsp:txXfrm>
    </dsp:sp>
    <dsp:sp modelId="{02F0E924-3A64-4E60-B285-51FCE7D4BC50}">
      <dsp:nvSpPr>
        <dsp:cNvPr id="0" name=""/>
        <dsp:cNvSpPr/>
      </dsp:nvSpPr>
      <dsp:spPr>
        <a:xfrm>
          <a:off x="3627473" y="1011918"/>
          <a:ext cx="1949306" cy="8017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50BB1B-6DAE-4F39-8D4B-1957C789363E}">
      <dsp:nvSpPr>
        <dsp:cNvPr id="0" name=""/>
        <dsp:cNvSpPr/>
      </dsp:nvSpPr>
      <dsp:spPr>
        <a:xfrm>
          <a:off x="3844063" y="1217678"/>
          <a:ext cx="1949306" cy="8017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Green 3 Apple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Yellow 3 Apple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Yellow 3 Lemon</a:t>
          </a:r>
          <a:endParaRPr lang="en-US" sz="1100" kern="1200" dirty="0"/>
        </a:p>
      </dsp:txBody>
      <dsp:txXfrm>
        <a:off x="3867546" y="1241161"/>
        <a:ext cx="1902340" cy="754812"/>
      </dsp:txXfrm>
    </dsp:sp>
    <dsp:sp modelId="{7F1A33DA-8F0C-4746-A90E-0124FBD27887}">
      <dsp:nvSpPr>
        <dsp:cNvPr id="0" name=""/>
        <dsp:cNvSpPr/>
      </dsp:nvSpPr>
      <dsp:spPr>
        <a:xfrm>
          <a:off x="3627473" y="2380620"/>
          <a:ext cx="1949306" cy="3516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E14E2A-31D9-4E70-B103-4796EACC00EF}">
      <dsp:nvSpPr>
        <dsp:cNvPr id="0" name=""/>
        <dsp:cNvSpPr/>
      </dsp:nvSpPr>
      <dsp:spPr>
        <a:xfrm>
          <a:off x="3844063" y="2586380"/>
          <a:ext cx="1949306" cy="3516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Is color =yellow?</a:t>
          </a:r>
          <a:endParaRPr lang="en-US" sz="1100" kern="1200" dirty="0"/>
        </a:p>
      </dsp:txBody>
      <dsp:txXfrm>
        <a:off x="3854364" y="2596681"/>
        <a:ext cx="1928704" cy="331084"/>
      </dsp:txXfrm>
    </dsp:sp>
    <dsp:sp modelId="{E0C0C157-508A-4481-94A4-109F126186C1}">
      <dsp:nvSpPr>
        <dsp:cNvPr id="0" name=""/>
        <dsp:cNvSpPr/>
      </dsp:nvSpPr>
      <dsp:spPr>
        <a:xfrm>
          <a:off x="2436230" y="3299229"/>
          <a:ext cx="1949306" cy="5330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743EC1-0903-4FD8-927A-2B913CB25082}">
      <dsp:nvSpPr>
        <dsp:cNvPr id="0" name=""/>
        <dsp:cNvSpPr/>
      </dsp:nvSpPr>
      <dsp:spPr>
        <a:xfrm>
          <a:off x="2652820" y="3504989"/>
          <a:ext cx="1949306" cy="533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Green 3 Apple</a:t>
          </a:r>
          <a:endParaRPr lang="en-US" sz="1100" kern="1200" dirty="0"/>
        </a:p>
      </dsp:txBody>
      <dsp:txXfrm>
        <a:off x="2668433" y="3520602"/>
        <a:ext cx="1918080" cy="501824"/>
      </dsp:txXfrm>
    </dsp:sp>
    <dsp:sp modelId="{6E10C305-5B46-4C31-A8B6-90E00E43C45F}">
      <dsp:nvSpPr>
        <dsp:cNvPr id="0" name=""/>
        <dsp:cNvSpPr/>
      </dsp:nvSpPr>
      <dsp:spPr>
        <a:xfrm>
          <a:off x="2436230" y="4399203"/>
          <a:ext cx="1949306" cy="7610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6BF06B-961E-4AAA-B775-45DF52B5DDE3}">
      <dsp:nvSpPr>
        <dsp:cNvPr id="0" name=""/>
        <dsp:cNvSpPr/>
      </dsp:nvSpPr>
      <dsp:spPr>
        <a:xfrm>
          <a:off x="2652820" y="4604963"/>
          <a:ext cx="1949306" cy="76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Predict Apple 100%</a:t>
          </a:r>
          <a:endParaRPr lang="en-US" sz="1100" kern="1200" dirty="0"/>
        </a:p>
      </dsp:txBody>
      <dsp:txXfrm>
        <a:off x="2675112" y="4627255"/>
        <a:ext cx="1904722" cy="716507"/>
      </dsp:txXfrm>
    </dsp:sp>
    <dsp:sp modelId="{57816768-83B7-4F71-893C-629FAEC6C4EA}">
      <dsp:nvSpPr>
        <dsp:cNvPr id="0" name=""/>
        <dsp:cNvSpPr/>
      </dsp:nvSpPr>
      <dsp:spPr>
        <a:xfrm>
          <a:off x="4818716" y="3299229"/>
          <a:ext cx="1949306" cy="1047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FBA67A-372D-442D-8FDC-7D2C4EE00E90}">
      <dsp:nvSpPr>
        <dsp:cNvPr id="0" name=""/>
        <dsp:cNvSpPr/>
      </dsp:nvSpPr>
      <dsp:spPr>
        <a:xfrm>
          <a:off x="5035305" y="3504989"/>
          <a:ext cx="1949306" cy="1047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Yellow 3 Apple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Yellow 3 Lemon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5065987" y="3535671"/>
        <a:ext cx="1887942" cy="986206"/>
      </dsp:txXfrm>
    </dsp:sp>
    <dsp:sp modelId="{30546973-BE68-445D-A447-05C25C67D637}">
      <dsp:nvSpPr>
        <dsp:cNvPr id="0" name=""/>
        <dsp:cNvSpPr/>
      </dsp:nvSpPr>
      <dsp:spPr>
        <a:xfrm>
          <a:off x="4818716" y="4913723"/>
          <a:ext cx="1949306" cy="394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4584D9-E9A3-47E2-82C6-A10495EF5695}">
      <dsp:nvSpPr>
        <dsp:cNvPr id="0" name=""/>
        <dsp:cNvSpPr/>
      </dsp:nvSpPr>
      <dsp:spPr>
        <a:xfrm>
          <a:off x="5035305" y="5119483"/>
          <a:ext cx="1949306" cy="3944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Predict  Apple 50%  Lemon 50%</a:t>
          </a:r>
          <a:endParaRPr lang="en-US" sz="1100" kern="1200" dirty="0"/>
        </a:p>
      </dsp:txBody>
      <dsp:txXfrm>
        <a:off x="5046858" y="5131036"/>
        <a:ext cx="1926200" cy="371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869D2-9FD9-4F2E-B67C-77E86B108446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E7BEB-CDDE-441C-B618-EA85D507C1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9114-EC3D-4B53-814C-CAF9908057A0}" type="datetime1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660E-23E2-4064-A497-AF11D47D0677}" type="datetime1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16DF-47DF-462F-9A1A-905BBB1C6869}" type="datetime1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7215-4957-4078-8B11-05F986C266B7}" type="datetime1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A5B3-5841-48B4-8586-39F51D0D7E7C}" type="datetime1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A2F5-315D-423D-A9A4-1FF2825BA609}" type="datetime1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A65F-2B3D-43A1-9208-08276FA990EF}" type="datetime1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C0F7-66C3-459C-AE58-9D576766DA1F}" type="datetime1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0E66-EBDE-41C7-A772-21CF31CE2351}" type="datetime1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5511-89EE-4473-AC8F-A4EB9C0F0D8E}" type="datetime1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337A-616B-4C1D-88C4-B1B8739A9571}" type="datetime1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4611E-24C1-4605-A691-0D9EF67E87DC}" type="datetime1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5D73B-883D-4F2D-A8D8-C7AFBC3A1A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90850"/>
          </a:xfrm>
        </p:spPr>
        <p:txBody>
          <a:bodyPr/>
          <a:lstStyle/>
          <a:p>
            <a:r>
              <a:rPr lang="en-US" dirty="0" smtClean="0"/>
              <a:t>Decision Tree</a:t>
            </a:r>
            <a:r>
              <a:rPr lang="en-US" baseline="30000" dirty="0" smtClean="0"/>
              <a:t> </a:t>
            </a:r>
            <a:endParaRPr lang="en-US" baseline="30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Anuj Jain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4400" dirty="0" smtClean="0"/>
              <a:t>EX 1. Whether to approve a loan or reject loan?</a:t>
            </a:r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r>
              <a:rPr lang="en-US" dirty="0" smtClean="0"/>
              <a:t>If(employed == True)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	if(Income &gt;=50000)</a:t>
            </a:r>
          </a:p>
          <a:p>
            <a:pPr>
              <a:buNone/>
            </a:pPr>
            <a:r>
              <a:rPr lang="en-US" dirty="0" smtClean="0"/>
              <a:t>	{ print(‘Loan Approved’)}</a:t>
            </a:r>
          </a:p>
          <a:p>
            <a:pPr>
              <a:buNone/>
            </a:pPr>
            <a:r>
              <a:rPr lang="en-US" dirty="0" smtClean="0"/>
              <a:t>	else</a:t>
            </a:r>
          </a:p>
          <a:p>
            <a:pPr>
              <a:buNone/>
            </a:pPr>
            <a:r>
              <a:rPr lang="en-US" dirty="0" smtClean="0"/>
              <a:t>	{print(‘Loan Rejected’)}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if(saving&gt;=2500000)</a:t>
            </a:r>
          </a:p>
          <a:p>
            <a:pPr>
              <a:buNone/>
            </a:pPr>
            <a:r>
              <a:rPr lang="en-US" dirty="0" smtClean="0"/>
              <a:t>	{ print(‘Loan Approved’)}</a:t>
            </a:r>
          </a:p>
          <a:p>
            <a:pPr>
              <a:buNone/>
            </a:pPr>
            <a:r>
              <a:rPr lang="en-US" dirty="0" smtClean="0"/>
              <a:t>	else</a:t>
            </a:r>
          </a:p>
          <a:p>
            <a:pPr>
              <a:buNone/>
            </a:pPr>
            <a:r>
              <a:rPr lang="en-US" dirty="0" smtClean="0"/>
              <a:t>	{ print(‘Loan Rejected’)}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Decision Tree of Ex 1.:</a:t>
            </a:r>
          </a:p>
          <a:p>
            <a:pPr algn="ctr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733800" y="2438400"/>
            <a:ext cx="14478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Employed?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09800" y="3733800"/>
            <a:ext cx="914400" cy="1066800"/>
          </a:xfrm>
          <a:prstGeom prst="roundRect">
            <a:avLst>
              <a:gd name="adj" fmla="val 233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Saving?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943600" y="3810000"/>
            <a:ext cx="1051560" cy="914400"/>
          </a:xfrm>
          <a:prstGeom prst="roundRect">
            <a:avLst>
              <a:gd name="adj" fmla="val 233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Income?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181600" y="2819400"/>
            <a:ext cx="9906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  <a:endCxn id="4" idx="1"/>
          </p:cNvCxnSpPr>
          <p:nvPr/>
        </p:nvCxnSpPr>
        <p:spPr>
          <a:xfrm flipV="1">
            <a:off x="2667000" y="2895600"/>
            <a:ext cx="10668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90800" y="2743200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67400" y="30480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239000" y="5029200"/>
            <a:ext cx="1051560" cy="914400"/>
          </a:xfrm>
          <a:prstGeom prst="roundRect">
            <a:avLst>
              <a:gd name="adj" fmla="val 233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Reject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953000" y="5105400"/>
            <a:ext cx="1219200" cy="914400"/>
          </a:xfrm>
          <a:prstGeom prst="roundRect">
            <a:avLst>
              <a:gd name="adj" fmla="val 233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Approve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429000" y="5105400"/>
            <a:ext cx="1051560" cy="914400"/>
          </a:xfrm>
          <a:prstGeom prst="roundRect">
            <a:avLst>
              <a:gd name="adj" fmla="val 233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Reject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868680" y="5105400"/>
            <a:ext cx="1264920" cy="914400"/>
          </a:xfrm>
          <a:prstGeom prst="roundRect">
            <a:avLst>
              <a:gd name="adj" fmla="val 233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Approve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143000" y="4206240"/>
            <a:ext cx="10668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257800" y="44958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24200" y="4114800"/>
            <a:ext cx="9906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995160" y="4389120"/>
            <a:ext cx="929640" cy="64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1000" y="4191000"/>
            <a:ext cx="161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&gt;=2500000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648200" y="4572000"/>
            <a:ext cx="1457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&gt;=50000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505200" y="4191000"/>
            <a:ext cx="134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&lt;2500000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43800" y="42672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&lt;50000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oa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71800" y="1828800"/>
            <a:ext cx="5410200" cy="4191001"/>
          </a:xfrm>
        </p:spPr>
      </p:pic>
      <p:sp>
        <p:nvSpPr>
          <p:cNvPr id="6" name="TextBox 5"/>
          <p:cNvSpPr txBox="1"/>
          <p:nvPr/>
        </p:nvSpPr>
        <p:spPr>
          <a:xfrm>
            <a:off x="533400" y="762000"/>
            <a:ext cx="8153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 2. Whether the person likely to buy a computer or not?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Ex 3. Based on weather information should one can go outside for play or not?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219200"/>
          <a:ext cx="68580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Outlook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Sunny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Weak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Sunny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overcast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Rain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Overcast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Sunny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Sunny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D11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Sunny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D12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Overcast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D13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Overcast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D14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Outlook = Rain</a:t>
            </a:r>
          </a:p>
          <a:p>
            <a:pPr>
              <a:buNone/>
            </a:pPr>
            <a:r>
              <a:rPr lang="en-US" dirty="0" smtClean="0"/>
              <a:t>	Humidity=High</a:t>
            </a:r>
          </a:p>
          <a:p>
            <a:pPr>
              <a:buNone/>
            </a:pPr>
            <a:r>
              <a:rPr lang="en-US" dirty="0" smtClean="0"/>
              <a:t>	wind=Weak</a:t>
            </a:r>
          </a:p>
          <a:p>
            <a:pPr>
              <a:buNone/>
            </a:pPr>
            <a:r>
              <a:rPr lang="en-US" dirty="0" smtClean="0"/>
              <a:t>	Decision =?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From our data we choose one variable “outlook” and see it’s affects on the variable “play”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Play : 9 yes, 5 no 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2336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304801"/>
          <a:ext cx="8229600" cy="1371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4480560"/>
          <a:ext cx="372535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0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Outlook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Sunny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Weak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Sunny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Strong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Sunny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Weak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D9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Sunny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Normal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Weak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D11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Sunny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Normal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Strong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62200" y="1905000"/>
          <a:ext cx="3886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9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9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Outlook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D3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Overcast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High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Weak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D7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Overcast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Normal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Strong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D12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Overcast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High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Weak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D13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Overcast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Normal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strong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00600" y="4495800"/>
          <a:ext cx="38604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0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Outlook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D4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Rain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High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Weak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D5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Rain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Normal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Weak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D6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Rain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Normal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Strong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D10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Rain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Normal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Weak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D14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Rain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High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strong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33800" y="3886200"/>
            <a:ext cx="9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 play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apture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19444" r="13889"/>
          <a:stretch/>
        </p:blipFill>
        <p:spPr>
          <a:xfrm>
            <a:off x="1295400" y="685800"/>
            <a:ext cx="6934200" cy="56705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8600"/>
          <a:ext cx="8229600" cy="4190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0200" y="4724400"/>
          <a:ext cx="3276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D4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Weak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Weak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D10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Weak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10200" y="4754880"/>
          <a:ext cx="3429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Normal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Strong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Strong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304800"/>
          <a:ext cx="8229600" cy="5821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 Classification and Regression</a:t>
            </a:r>
          </a:p>
          <a:p>
            <a:pPr algn="just"/>
            <a:r>
              <a:rPr lang="en-US" dirty="0" smtClean="0"/>
              <a:t> Classification Types</a:t>
            </a:r>
          </a:p>
          <a:p>
            <a:pPr algn="just"/>
            <a:r>
              <a:rPr lang="en-US" dirty="0" smtClean="0"/>
              <a:t> Decision tree and examples</a:t>
            </a:r>
          </a:p>
          <a:p>
            <a:pPr algn="just"/>
            <a:r>
              <a:rPr lang="en-US" dirty="0" smtClean="0"/>
              <a:t> ID3 Algorithm</a:t>
            </a:r>
          </a:p>
          <a:p>
            <a:pPr algn="just"/>
            <a:r>
              <a:rPr lang="en-US" dirty="0" smtClean="0"/>
              <a:t> CART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ID3 (iterative  </a:t>
            </a:r>
            <a:r>
              <a:rPr lang="en-US" dirty="0" err="1" smtClean="0"/>
              <a:t>Dichotomiser</a:t>
            </a:r>
            <a:r>
              <a:rPr lang="en-US" dirty="0" smtClean="0"/>
              <a:t> 3)</a:t>
            </a:r>
          </a:p>
          <a:p>
            <a:r>
              <a:rPr lang="en-US" dirty="0" smtClean="0"/>
              <a:t>CART (classification and regression tree)</a:t>
            </a:r>
          </a:p>
          <a:p>
            <a:r>
              <a:rPr lang="en-US" dirty="0" smtClean="0"/>
              <a:t>C4.5 (Successor of ID3)</a:t>
            </a:r>
          </a:p>
          <a:p>
            <a:r>
              <a:rPr lang="en-US" dirty="0" smtClean="0"/>
              <a:t>MARS (extends decision tree to handle numerical data better)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ID3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err="1" smtClean="0"/>
              <a:t>Dichotomisation</a:t>
            </a:r>
            <a:r>
              <a:rPr lang="en-US" dirty="0" smtClean="0"/>
              <a:t> means dividing into two completely opposite things.</a:t>
            </a:r>
          </a:p>
          <a:p>
            <a:pPr algn="just"/>
            <a:r>
              <a:rPr lang="en-US" dirty="0" smtClean="0"/>
              <a:t>Algorithm iteratively </a:t>
            </a:r>
            <a:r>
              <a:rPr lang="en-US" dirty="0" smtClean="0">
                <a:solidFill>
                  <a:srgbClr val="00B050"/>
                </a:solidFill>
              </a:rPr>
              <a:t>divides attributes </a:t>
            </a:r>
            <a:r>
              <a:rPr lang="en-US" dirty="0" smtClean="0"/>
              <a:t>into according to the attribute values.</a:t>
            </a:r>
          </a:p>
          <a:p>
            <a:pPr algn="just"/>
            <a:r>
              <a:rPr lang="en-US" dirty="0" smtClean="0"/>
              <a:t>Then it calculates the </a:t>
            </a:r>
            <a:r>
              <a:rPr lang="en-US" dirty="0" smtClean="0">
                <a:solidFill>
                  <a:srgbClr val="00B050"/>
                </a:solidFill>
              </a:rPr>
              <a:t>Entropy and information gains </a:t>
            </a:r>
            <a:r>
              <a:rPr lang="en-US" dirty="0" smtClean="0"/>
              <a:t>of each attribute. In this way the most dominant  attribute can be founded that will become the root node of the decision tree.</a:t>
            </a:r>
          </a:p>
          <a:p>
            <a:pPr algn="just"/>
            <a:r>
              <a:rPr lang="en-US" dirty="0" smtClean="0"/>
              <a:t>Entropy  and gain scores would be calculated again among the other attributes.</a:t>
            </a:r>
          </a:p>
          <a:p>
            <a:pPr algn="just"/>
            <a:r>
              <a:rPr lang="en-US" dirty="0" smtClean="0"/>
              <a:t>Procedure continues </a:t>
            </a:r>
            <a:r>
              <a:rPr lang="en-US" dirty="0" err="1" smtClean="0"/>
              <a:t>untill</a:t>
            </a:r>
            <a:r>
              <a:rPr lang="en-US" dirty="0" smtClean="0"/>
              <a:t> reaching a decision for that branch.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choose an attribute?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common way to identify the most informative attribute is to use </a:t>
            </a:r>
            <a:r>
              <a:rPr lang="en-US" dirty="0" smtClean="0">
                <a:solidFill>
                  <a:srgbClr val="00B050"/>
                </a:solidFill>
              </a:rPr>
              <a:t>entropy-based methods.</a:t>
            </a:r>
          </a:p>
          <a:p>
            <a:pPr algn="just"/>
            <a:r>
              <a:rPr lang="en-US" dirty="0" smtClean="0"/>
              <a:t>Entropy is a measure of </a:t>
            </a:r>
            <a:r>
              <a:rPr lang="en-US" dirty="0" smtClean="0">
                <a:solidFill>
                  <a:srgbClr val="00B050"/>
                </a:solidFill>
              </a:rPr>
              <a:t>disorder</a:t>
            </a:r>
            <a:r>
              <a:rPr lang="en-US" dirty="0" smtClean="0"/>
              <a:t> in the data or measure of </a:t>
            </a:r>
            <a:r>
              <a:rPr lang="en-US" dirty="0" smtClean="0">
                <a:solidFill>
                  <a:srgbClr val="00B050"/>
                </a:solidFill>
              </a:rPr>
              <a:t>uncertainty</a:t>
            </a:r>
            <a:r>
              <a:rPr lang="en-US" dirty="0" smtClean="0"/>
              <a:t> in data.</a:t>
            </a:r>
          </a:p>
          <a:p>
            <a:pPr algn="just"/>
            <a:r>
              <a:rPr lang="en-US" dirty="0" smtClean="0"/>
              <a:t>Entropy low when all or all most data at one node are either positive or negative.</a:t>
            </a:r>
          </a:p>
          <a:p>
            <a:pPr algn="just"/>
            <a:r>
              <a:rPr lang="en-US" dirty="0" smtClean="0"/>
              <a:t>Entropy highest when half are </a:t>
            </a:r>
            <a:br>
              <a:rPr lang="en-US" dirty="0" smtClean="0"/>
            </a:br>
            <a:r>
              <a:rPr lang="en-US" dirty="0" smtClean="0"/>
              <a:t>positive and half are negative.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OUgcx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5401" y="3810000"/>
            <a:ext cx="2971800" cy="2286000"/>
          </a:xfrm>
        </p:spPr>
      </p:pic>
      <p:sp>
        <p:nvSpPr>
          <p:cNvPr id="6" name="TextBox 5"/>
          <p:cNvSpPr txBox="1"/>
          <p:nvPr/>
        </p:nvSpPr>
        <p:spPr>
          <a:xfrm flipH="1">
            <a:off x="838200" y="914400"/>
            <a:ext cx="762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Entropy can be calculated as,</a:t>
            </a:r>
          </a:p>
          <a:p>
            <a:endParaRPr lang="en-US" dirty="0" smtClean="0"/>
          </a:p>
          <a:p>
            <a:r>
              <a:rPr lang="en-US" dirty="0" smtClean="0"/>
              <a:t>Entropy(s)= </a:t>
            </a:r>
            <a:r>
              <a:rPr lang="en-US" sz="2800" dirty="0" smtClean="0"/>
              <a:t>-</a:t>
            </a:r>
            <a:r>
              <a:rPr lang="en-US" sz="2000" dirty="0" smtClean="0"/>
              <a:t> </a:t>
            </a:r>
            <a:r>
              <a:rPr lang="en-US" sz="2800" dirty="0" smtClean="0"/>
              <a:t>P</a:t>
            </a:r>
            <a:r>
              <a:rPr lang="en-US" dirty="0" smtClean="0"/>
              <a:t>+</a:t>
            </a:r>
            <a:r>
              <a:rPr lang="en-US" sz="2000" dirty="0" smtClean="0"/>
              <a:t> </a:t>
            </a:r>
            <a:r>
              <a:rPr lang="en-US" sz="2800" dirty="0" smtClean="0"/>
              <a:t>(log </a:t>
            </a:r>
            <a:r>
              <a:rPr lang="en-US" dirty="0" smtClean="0"/>
              <a:t>2</a:t>
            </a:r>
            <a:r>
              <a:rPr lang="en-US" sz="1200" dirty="0" smtClean="0"/>
              <a:t> </a:t>
            </a:r>
            <a:r>
              <a:rPr lang="en-US" sz="2800" dirty="0" smtClean="0"/>
              <a:t>P</a:t>
            </a:r>
            <a:r>
              <a:rPr lang="en-US" dirty="0" smtClean="0"/>
              <a:t>+</a:t>
            </a:r>
            <a:r>
              <a:rPr lang="en-US" sz="2800" dirty="0" smtClean="0"/>
              <a:t>)</a:t>
            </a:r>
            <a:r>
              <a:rPr lang="en-US" sz="3600" dirty="0" smtClean="0"/>
              <a:t> </a:t>
            </a:r>
            <a:r>
              <a:rPr lang="en-US" sz="2800" dirty="0" smtClean="0"/>
              <a:t>–</a:t>
            </a:r>
            <a:r>
              <a:rPr lang="en-US" dirty="0" smtClean="0"/>
              <a:t> </a:t>
            </a:r>
            <a:r>
              <a:rPr lang="en-US" sz="2800" dirty="0" smtClean="0"/>
              <a:t>P</a:t>
            </a:r>
            <a:r>
              <a:rPr lang="en-US" sz="2400" dirty="0" smtClean="0"/>
              <a:t>-</a:t>
            </a:r>
            <a:r>
              <a:rPr lang="en-US" dirty="0" smtClean="0"/>
              <a:t>  </a:t>
            </a:r>
            <a:r>
              <a:rPr lang="en-US" sz="2800" dirty="0" smtClean="0"/>
              <a:t>(</a:t>
            </a:r>
            <a:r>
              <a:rPr lang="en-US" sz="3600" dirty="0" smtClean="0"/>
              <a:t>log</a:t>
            </a:r>
            <a:r>
              <a:rPr lang="en-US" dirty="0" smtClean="0"/>
              <a:t> 2</a:t>
            </a:r>
            <a:r>
              <a:rPr lang="en-US" sz="1100" dirty="0" smtClean="0"/>
              <a:t> </a:t>
            </a:r>
            <a:r>
              <a:rPr lang="en-US" sz="2800" dirty="0" smtClean="0"/>
              <a:t>P</a:t>
            </a:r>
            <a:r>
              <a:rPr lang="en-US" sz="2400" dirty="0" smtClean="0"/>
              <a:t>-</a:t>
            </a:r>
            <a:r>
              <a:rPr lang="en-US" sz="2800" dirty="0" smtClean="0"/>
              <a:t>)</a:t>
            </a:r>
          </a:p>
          <a:p>
            <a:r>
              <a:rPr lang="en-US" dirty="0" smtClean="0"/>
              <a:t>Where P+ is no of data classified as positive label from total available data</a:t>
            </a:r>
          </a:p>
          <a:p>
            <a:r>
              <a:rPr lang="en-US" dirty="0" smtClean="0"/>
              <a:t>Where P- is no of data classified as negative label from total available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Information gain(S, A) </a:t>
            </a:r>
            <a:r>
              <a:rPr lang="en-US" dirty="0" smtClean="0"/>
              <a:t>of an attribute A is defined  as the difference between the base entropy and the conditional entropy of the attribute.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S= Sample data</a:t>
            </a:r>
          </a:p>
          <a:p>
            <a:pPr>
              <a:buNone/>
            </a:pPr>
            <a:r>
              <a:rPr lang="en-US" sz="2000" dirty="0" smtClean="0"/>
              <a:t>	A= with respect to attribute A</a:t>
            </a:r>
          </a:p>
          <a:p>
            <a:r>
              <a:rPr lang="en-US" dirty="0" smtClean="0"/>
              <a:t>Gain (S, A) = Entropy(S)-  ∑  (</a:t>
            </a:r>
            <a:r>
              <a:rPr lang="en-US" dirty="0" err="1" smtClean="0"/>
              <a:t>S</a:t>
            </a:r>
            <a:r>
              <a:rPr lang="en-US" sz="2400" dirty="0" err="1" smtClean="0"/>
              <a:t>v</a:t>
            </a:r>
            <a:r>
              <a:rPr lang="en-US" sz="2400" dirty="0" smtClean="0"/>
              <a:t>/ </a:t>
            </a:r>
            <a:r>
              <a:rPr lang="en-US" dirty="0" smtClean="0"/>
              <a:t>S)</a:t>
            </a:r>
          </a:p>
          <a:p>
            <a:pPr>
              <a:buNone/>
            </a:pPr>
            <a:r>
              <a:rPr lang="en-US" dirty="0" smtClean="0"/>
              <a:t>                                             </a:t>
            </a:r>
            <a:r>
              <a:rPr lang="en-US" sz="1800" dirty="0" smtClean="0"/>
              <a:t>V</a:t>
            </a:r>
            <a:r>
              <a:rPr lang="az-Cyrl-AZ" sz="1800" dirty="0" smtClean="0"/>
              <a:t>є</a:t>
            </a:r>
            <a:r>
              <a:rPr lang="en-US" sz="1800" dirty="0" smtClean="0"/>
              <a:t> value(A)</a:t>
            </a:r>
          </a:p>
          <a:p>
            <a:r>
              <a:rPr lang="en-US" dirty="0" smtClean="0"/>
              <a:t>Note: choose attribute whose information gain is highest.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Entropy(Decision)=0.940</a:t>
            </a:r>
          </a:p>
          <a:p>
            <a:r>
              <a:rPr lang="en-US" sz="2400" dirty="0" smtClean="0"/>
              <a:t>Information gain(Decision , outlook)= </a:t>
            </a:r>
            <a:r>
              <a:rPr lang="en-US" sz="2400" dirty="0" smtClean="0">
                <a:solidFill>
                  <a:srgbClr val="00B050"/>
                </a:solidFill>
              </a:rPr>
              <a:t>0.2446</a:t>
            </a:r>
          </a:p>
          <a:p>
            <a:r>
              <a:rPr lang="en-US" sz="2400" dirty="0" smtClean="0"/>
              <a:t>Information gain(Decision , humidity)= 0.1522</a:t>
            </a:r>
          </a:p>
          <a:p>
            <a:r>
              <a:rPr lang="en-US" sz="2400" dirty="0" smtClean="0"/>
              <a:t>Information gain(Decision , wind)= 0.0445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Outlook become the root node.</a:t>
            </a:r>
          </a:p>
          <a:p>
            <a:endParaRPr lang="en-US" sz="2400" dirty="0"/>
          </a:p>
        </p:txBody>
      </p:sp>
      <p:pic>
        <p:nvPicPr>
          <p:cNvPr id="4" name="Content Placeholder 3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8105" y="1676283"/>
            <a:ext cx="7125695" cy="83831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CART uses </a:t>
            </a:r>
            <a:r>
              <a:rPr lang="en-US" dirty="0" err="1" smtClean="0">
                <a:solidFill>
                  <a:srgbClr val="00B050"/>
                </a:solidFill>
              </a:rPr>
              <a:t>Gini</a:t>
            </a:r>
            <a:r>
              <a:rPr lang="en-US" dirty="0" smtClean="0">
                <a:solidFill>
                  <a:srgbClr val="00B050"/>
                </a:solidFill>
              </a:rPr>
              <a:t> Index </a:t>
            </a:r>
            <a:r>
              <a:rPr lang="en-US" dirty="0" smtClean="0"/>
              <a:t>for attribute selection.</a:t>
            </a:r>
          </a:p>
          <a:p>
            <a:pPr algn="just"/>
            <a:r>
              <a:rPr lang="en-US" dirty="0" smtClean="0"/>
              <a:t>It measures the </a:t>
            </a:r>
            <a:r>
              <a:rPr lang="en-US" dirty="0" smtClean="0">
                <a:solidFill>
                  <a:srgbClr val="00B050"/>
                </a:solidFill>
              </a:rPr>
              <a:t>impurity of D</a:t>
            </a:r>
            <a:r>
              <a:rPr lang="en-US" dirty="0" smtClean="0"/>
              <a:t>, a data partition or set of training </a:t>
            </a:r>
            <a:r>
              <a:rPr lang="en-US" dirty="0" err="1" smtClean="0"/>
              <a:t>tuples</a:t>
            </a:r>
            <a:r>
              <a:rPr lang="en-US" dirty="0" smtClean="0"/>
              <a:t>.	</a:t>
            </a:r>
          </a:p>
          <a:p>
            <a:pPr lvl="1" algn="just"/>
            <a:r>
              <a:rPr lang="en-US" dirty="0" err="1" smtClean="0"/>
              <a:t>Gini</a:t>
            </a:r>
            <a:r>
              <a:rPr lang="en-US" dirty="0" smtClean="0"/>
              <a:t>(D) = 1 - ∑ </a:t>
            </a:r>
            <a:r>
              <a:rPr lang="en-US" sz="3200" dirty="0" smtClean="0"/>
              <a:t>(P</a:t>
            </a:r>
            <a:r>
              <a:rPr lang="en-US" sz="2000" dirty="0" smtClean="0"/>
              <a:t>i</a:t>
            </a:r>
            <a:r>
              <a:rPr lang="en-US" dirty="0" smtClean="0"/>
              <a:t>)</a:t>
            </a:r>
            <a:r>
              <a:rPr lang="en-US" sz="3200" baseline="30000" dirty="0" smtClean="0"/>
              <a:t>2   </a:t>
            </a:r>
          </a:p>
          <a:p>
            <a:pPr lvl="1" algn="just">
              <a:buNone/>
            </a:pPr>
            <a:r>
              <a:rPr lang="en-US" sz="3200" baseline="30000" dirty="0" smtClean="0"/>
              <a:t>			      </a:t>
            </a:r>
            <a:r>
              <a:rPr lang="en-US" sz="3200" baseline="30000" dirty="0" err="1" smtClean="0"/>
              <a:t>i</a:t>
            </a:r>
            <a:r>
              <a:rPr lang="en-US" sz="3200" baseline="30000" dirty="0" smtClean="0"/>
              <a:t>=1 </a:t>
            </a:r>
            <a:r>
              <a:rPr lang="en-US" sz="3200" dirty="0" smtClean="0"/>
              <a:t> </a:t>
            </a:r>
          </a:p>
          <a:p>
            <a:pPr lvl="1" algn="just">
              <a:buNone/>
            </a:pPr>
            <a:r>
              <a:rPr lang="en-US" sz="3200" dirty="0" smtClean="0"/>
              <a:t>where P</a:t>
            </a:r>
            <a:r>
              <a:rPr lang="en-US" sz="3200" baseline="-25000" dirty="0" smtClean="0"/>
              <a:t>i </a:t>
            </a:r>
            <a:r>
              <a:rPr lang="en-US" sz="3200" dirty="0" smtClean="0"/>
              <a:t> is the probability that a </a:t>
            </a:r>
            <a:r>
              <a:rPr lang="en-US" sz="3200" dirty="0" err="1" smtClean="0"/>
              <a:t>tuple</a:t>
            </a:r>
            <a:r>
              <a:rPr lang="en-US" sz="3200" dirty="0" smtClean="0"/>
              <a:t> in D belongs to class </a:t>
            </a:r>
            <a:r>
              <a:rPr lang="en-US" sz="3200" dirty="0" err="1" smtClean="0"/>
              <a:t>C</a:t>
            </a:r>
            <a:r>
              <a:rPr lang="en-US" sz="2400" dirty="0" err="1" smtClean="0"/>
              <a:t>i</a:t>
            </a:r>
            <a:r>
              <a:rPr lang="en-US" sz="2400" dirty="0" smtClean="0"/>
              <a:t>.</a:t>
            </a:r>
          </a:p>
          <a:p>
            <a:pPr lvl="1" algn="just"/>
            <a:r>
              <a:rPr lang="en-US" sz="3200" dirty="0" smtClean="0"/>
              <a:t>Attribute whose </a:t>
            </a:r>
            <a:r>
              <a:rPr lang="en-US" sz="3200" dirty="0" smtClean="0">
                <a:solidFill>
                  <a:srgbClr val="00B050"/>
                </a:solidFill>
              </a:rPr>
              <a:t>impurity is less </a:t>
            </a:r>
            <a:r>
              <a:rPr lang="en-US" sz="3200" dirty="0" smtClean="0"/>
              <a:t>will be selected. </a:t>
            </a:r>
          </a:p>
          <a:p>
            <a:pPr lvl="1" algn="just">
              <a:buNone/>
            </a:pPr>
            <a:endParaRPr lang="en-US" sz="2400" dirty="0" smtClean="0"/>
          </a:p>
          <a:p>
            <a:pPr lvl="1" algn="just">
              <a:buNone/>
            </a:pPr>
            <a:endParaRPr lang="en-US" sz="3200" dirty="0" smtClean="0"/>
          </a:p>
          <a:p>
            <a:pPr lvl="1" algn="just">
              <a:buFont typeface="Arial" pitchFamily="34" charset="0"/>
              <a:buChar char="•"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/>
              <a:t>It uses </a:t>
            </a:r>
            <a:r>
              <a:rPr lang="en-US" dirty="0" smtClean="0">
                <a:solidFill>
                  <a:srgbClr val="00B050"/>
                </a:solidFill>
              </a:rPr>
              <a:t>binary split </a:t>
            </a:r>
            <a:r>
              <a:rPr lang="en-US" dirty="0" smtClean="0"/>
              <a:t>of each attribute.</a:t>
            </a:r>
          </a:p>
          <a:p>
            <a:r>
              <a:rPr lang="en-US" dirty="0" smtClean="0"/>
              <a:t>If attribute A has V possible values then there are 2</a:t>
            </a:r>
            <a:r>
              <a:rPr lang="en-US" baseline="30000" dirty="0" smtClean="0"/>
              <a:t>v  </a:t>
            </a:r>
            <a:r>
              <a:rPr lang="en-US" dirty="0" smtClean="0"/>
              <a:t> possible subsets. We will consider only 2</a:t>
            </a:r>
            <a:r>
              <a:rPr lang="en-US" baseline="30000" dirty="0" smtClean="0"/>
              <a:t>v  </a:t>
            </a:r>
            <a:r>
              <a:rPr lang="en-US" dirty="0" smtClean="0"/>
              <a:t> - 2 subsets.</a:t>
            </a:r>
          </a:p>
          <a:p>
            <a:r>
              <a:rPr lang="en-US" dirty="0" smtClean="0"/>
              <a:t>We exclude the power set and empty set because they do not represent a split.</a:t>
            </a:r>
          </a:p>
          <a:p>
            <a:pPr>
              <a:buNone/>
            </a:pPr>
            <a:r>
              <a:rPr lang="en-US" dirty="0" smtClean="0"/>
              <a:t>EX. Income – {Low, medium, high}</a:t>
            </a:r>
          </a:p>
          <a:p>
            <a:pPr>
              <a:buNone/>
            </a:pPr>
            <a:r>
              <a:rPr lang="en-US" dirty="0" smtClean="0"/>
              <a:t>		{low, medium}, {medium , high}, { high , low} , {low}, {medium}, {high}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592763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Find the impurity of label attribute in D, using</a:t>
            </a:r>
          </a:p>
          <a:p>
            <a:pPr marL="971550" lvl="1" indent="-514350" algn="just">
              <a:buNone/>
            </a:pPr>
            <a:r>
              <a:rPr lang="en-US" dirty="0" smtClean="0"/>
              <a:t>		</a:t>
            </a:r>
            <a:r>
              <a:rPr lang="en-US" dirty="0" err="1" smtClean="0"/>
              <a:t>Gini</a:t>
            </a:r>
            <a:r>
              <a:rPr lang="en-US" dirty="0" smtClean="0"/>
              <a:t>(D) = 1 - ∑ </a:t>
            </a:r>
            <a:r>
              <a:rPr lang="en-US" sz="3200" dirty="0" smtClean="0"/>
              <a:t>(P</a:t>
            </a:r>
            <a:r>
              <a:rPr lang="en-US" sz="2000" dirty="0" smtClean="0"/>
              <a:t>i</a:t>
            </a:r>
            <a:r>
              <a:rPr lang="en-US" dirty="0" smtClean="0"/>
              <a:t>)</a:t>
            </a:r>
            <a:r>
              <a:rPr lang="en-US" sz="3200" baseline="30000" dirty="0" smtClean="0"/>
              <a:t>2</a:t>
            </a:r>
          </a:p>
          <a:p>
            <a:pPr marL="971550" lvl="1" indent="-514350" algn="just">
              <a:buNone/>
            </a:pPr>
            <a:r>
              <a:rPr lang="en-US" sz="3200" dirty="0" smtClean="0"/>
              <a:t>                                   </a:t>
            </a:r>
            <a:r>
              <a:rPr lang="en-US" sz="3200" baseline="30000" dirty="0" smtClean="0"/>
              <a:t>  </a:t>
            </a:r>
            <a:r>
              <a:rPr lang="en-US" sz="3200" baseline="30000" dirty="0" err="1" smtClean="0"/>
              <a:t>i</a:t>
            </a:r>
            <a:r>
              <a:rPr lang="en-US" sz="3200" baseline="30000" dirty="0" smtClean="0"/>
              <a:t>=1 </a:t>
            </a:r>
            <a:r>
              <a:rPr lang="en-US" sz="3200" dirty="0" smtClean="0"/>
              <a:t>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Find the impurity of each resulting partition using   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Find reduction in impurity  using formula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Select the best attribute which gives the </a:t>
            </a:r>
            <a:r>
              <a:rPr lang="en-US" dirty="0" smtClean="0">
                <a:solidFill>
                  <a:srgbClr val="00B050"/>
                </a:solidFill>
              </a:rPr>
              <a:t>minimum </a:t>
            </a:r>
            <a:r>
              <a:rPr lang="en-US" dirty="0" err="1" smtClean="0">
                <a:solidFill>
                  <a:srgbClr val="00B050"/>
                </a:solidFill>
              </a:rPr>
              <a:t>Gini</a:t>
            </a:r>
            <a:r>
              <a:rPr lang="en-US" dirty="0" smtClean="0">
                <a:solidFill>
                  <a:srgbClr val="00B050"/>
                </a:solidFill>
              </a:rPr>
              <a:t> index</a:t>
            </a:r>
            <a:r>
              <a:rPr lang="en-US" dirty="0" smtClean="0"/>
              <a:t>  or </a:t>
            </a:r>
            <a:r>
              <a:rPr lang="en-US" dirty="0" smtClean="0">
                <a:solidFill>
                  <a:srgbClr val="00B050"/>
                </a:solidFill>
              </a:rPr>
              <a:t>maximizes the reduction in impurity</a:t>
            </a:r>
            <a:r>
              <a:rPr lang="en-US" dirty="0" smtClean="0"/>
              <a:t>.	                                                                                                                                        </a:t>
            </a:r>
            <a:endParaRPr lang="en-US" dirty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2357405"/>
            <a:ext cx="3410426" cy="842995"/>
          </a:xfrm>
          <a:prstGeom prst="rect">
            <a:avLst/>
          </a:prstGeo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0" y="3762336"/>
            <a:ext cx="2971800" cy="8096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fld id="{7125D73B-883D-4F2D-A8D8-C7AFBC3A1A44}" type="slidenum">
              <a:rPr lang="en-US" smtClean="0"/>
              <a:pPr marL="228600" indent="-228600">
                <a:buFont typeface="+mj-lt"/>
                <a:buAutoNum type="arabicPeriod"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 4.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914400"/>
          <a:ext cx="8534400" cy="590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18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61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Credit_rating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Buy_computer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Youth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Youth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Excellent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Middle_aged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Senior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Senior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Excellent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Middle_aged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Excellent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Youth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Youth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Senior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Youth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Excellent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Middle_aged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Excellent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Middle_aged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Senior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Excellent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and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It predicts the values for the target features for new example  or data .</a:t>
            </a:r>
          </a:p>
          <a:p>
            <a:pPr algn="just"/>
            <a:r>
              <a:rPr lang="en-US" sz="2800" dirty="0" smtClean="0"/>
              <a:t>For  X -&gt; Y if Y is </a:t>
            </a:r>
            <a:r>
              <a:rPr lang="en-US" sz="2800" dirty="0" smtClean="0">
                <a:solidFill>
                  <a:srgbClr val="00B050"/>
                </a:solidFill>
              </a:rPr>
              <a:t>discrete</a:t>
            </a:r>
            <a:r>
              <a:rPr lang="en-US" sz="2800" dirty="0" smtClean="0"/>
              <a:t> then know as </a:t>
            </a:r>
            <a:r>
              <a:rPr lang="en-US" sz="2800" dirty="0" smtClean="0">
                <a:solidFill>
                  <a:srgbClr val="00B050"/>
                </a:solidFill>
              </a:rPr>
              <a:t>classification</a:t>
            </a:r>
            <a:r>
              <a:rPr lang="en-US" sz="2800" dirty="0" smtClean="0"/>
              <a:t>.</a:t>
            </a:r>
          </a:p>
          <a:p>
            <a:pPr algn="just">
              <a:buNone/>
            </a:pPr>
            <a:r>
              <a:rPr lang="en-US" sz="2800" dirty="0" smtClean="0"/>
              <a:t>	Ex 1.   Predicts whether the rain or not?</a:t>
            </a:r>
          </a:p>
          <a:p>
            <a:pPr algn="just">
              <a:buNone/>
            </a:pPr>
            <a:r>
              <a:rPr lang="en-US" sz="2800" dirty="0" smtClean="0"/>
              <a:t>	Ex 2.   Email filter is able to classify whether the 	     given email is spam or non- spam.</a:t>
            </a:r>
          </a:p>
          <a:p>
            <a:pPr algn="just"/>
            <a:r>
              <a:rPr lang="en-US" sz="2800" dirty="0" smtClean="0"/>
              <a:t>For  X -&gt; Y if Y is </a:t>
            </a:r>
            <a:r>
              <a:rPr lang="en-US" sz="2800" dirty="0" smtClean="0">
                <a:solidFill>
                  <a:srgbClr val="00B050"/>
                </a:solidFill>
              </a:rPr>
              <a:t>Continuous</a:t>
            </a:r>
            <a:r>
              <a:rPr lang="en-US" sz="2800" dirty="0" smtClean="0"/>
              <a:t> then know as </a:t>
            </a:r>
            <a:r>
              <a:rPr lang="en-US" sz="2800" dirty="0" smtClean="0">
                <a:solidFill>
                  <a:srgbClr val="00B050"/>
                </a:solidFill>
              </a:rPr>
              <a:t>regression</a:t>
            </a:r>
            <a:r>
              <a:rPr lang="en-US" sz="2800" dirty="0" smtClean="0"/>
              <a:t>.</a:t>
            </a:r>
          </a:p>
          <a:p>
            <a:pPr algn="just">
              <a:buNone/>
            </a:pPr>
            <a:r>
              <a:rPr lang="en-US" sz="2800" dirty="0" smtClean="0"/>
              <a:t>	Ex. Predict price of house (some real value) </a:t>
            </a:r>
          </a:p>
          <a:p>
            <a:pPr algn="just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lum bright="20000" contrast="40000"/>
          </a:blip>
          <a:stretch>
            <a:fillRect/>
          </a:stretch>
        </p:blipFill>
        <p:spPr>
          <a:xfrm>
            <a:off x="1066800" y="1295400"/>
            <a:ext cx="5181600" cy="1295400"/>
          </a:xfrm>
        </p:spPr>
      </p:pic>
      <p:pic>
        <p:nvPicPr>
          <p:cNvPr id="8" name="Picture 7" descr="Capture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bg1">
                <a:tint val="45000"/>
                <a:satMod val="400000"/>
              </a:schemeClr>
            </a:duotone>
            <a:lum bright="10000" contrast="40000"/>
          </a:blip>
          <a:stretch>
            <a:fillRect/>
          </a:stretch>
        </p:blipFill>
        <p:spPr>
          <a:xfrm>
            <a:off x="1066799" y="3181220"/>
            <a:ext cx="6540813" cy="23051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72400" y="3581400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{low , medium} or</a:t>
            </a:r>
          </a:p>
          <a:p>
            <a:r>
              <a:rPr lang="en-US" dirty="0" smtClean="0"/>
              <a:t>{high}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90800" y="45720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Calculation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457200"/>
          <a:ext cx="8382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Gini</a:t>
                      </a:r>
                      <a:r>
                        <a:rPr lang="en-US" dirty="0" smtClean="0"/>
                        <a:t> 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Reduction_impurity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 Income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{medium , high} or {low}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.300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.459-.300=.159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{youth 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senior}</a:t>
                      </a:r>
                      <a:r>
                        <a:rPr lang="en-US" baseline="0" dirty="0" smtClean="0"/>
                        <a:t> or {</a:t>
                      </a:r>
                      <a:r>
                        <a:rPr lang="en-US" baseline="0" dirty="0" err="1" smtClean="0"/>
                        <a:t>middle_Aged</a:t>
                      </a:r>
                      <a:r>
                        <a:rPr lang="en-US" baseline="0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.459-.375=.084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.459-.367=.092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Credit_rating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.459-.429=.03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Ex 5. Develop decision tree for the following data set.</a:t>
            </a:r>
          </a:p>
          <a:p>
            <a:pPr algn="just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828800"/>
          <a:ext cx="60960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Lemon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609600"/>
          <a:ext cx="8229600" cy="5516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1143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7400" y="1219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3429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71800" y="3505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In 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some training example, many decision tree should be generated. </a:t>
            </a:r>
          </a:p>
          <a:p>
            <a:r>
              <a:rPr lang="en-US" dirty="0" smtClean="0"/>
              <a:t>One Proposal: Prefer the smallest tree (low depth or less nodes) that is consistent with the data.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Tree-Pros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Computationally </a:t>
            </a:r>
            <a:r>
              <a:rPr lang="en-US" dirty="0" smtClean="0">
                <a:solidFill>
                  <a:srgbClr val="00B050"/>
                </a:solidFill>
              </a:rPr>
              <a:t>inexpensive.</a:t>
            </a:r>
          </a:p>
          <a:p>
            <a:pPr algn="just"/>
            <a:r>
              <a:rPr lang="en-US" dirty="0" smtClean="0"/>
              <a:t>Handles both </a:t>
            </a:r>
            <a:r>
              <a:rPr lang="en-US" dirty="0" smtClean="0">
                <a:solidFill>
                  <a:srgbClr val="00B050"/>
                </a:solidFill>
              </a:rPr>
              <a:t>numerical &amp; categorical </a:t>
            </a:r>
            <a:r>
              <a:rPr lang="en-US" dirty="0" smtClean="0"/>
              <a:t>attributes.</a:t>
            </a:r>
          </a:p>
          <a:p>
            <a:pPr algn="just"/>
            <a:r>
              <a:rPr lang="en-US" dirty="0" smtClean="0"/>
              <a:t>Decision tree is </a:t>
            </a:r>
            <a:r>
              <a:rPr lang="en-US" dirty="0" smtClean="0">
                <a:solidFill>
                  <a:srgbClr val="00B050"/>
                </a:solidFill>
              </a:rPr>
              <a:t>easy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00B050"/>
                </a:solidFill>
              </a:rPr>
              <a:t>implement</a:t>
            </a:r>
            <a:r>
              <a:rPr lang="en-US" dirty="0" smtClean="0"/>
              <a:t> in any procedural language because it follows the simple if else condition structure and Outputs are easy to interpret.</a:t>
            </a:r>
          </a:p>
          <a:p>
            <a:pPr algn="just"/>
            <a:r>
              <a:rPr lang="en-US" dirty="0" smtClean="0"/>
              <a:t>Sensitive to small variations in the training data.</a:t>
            </a:r>
          </a:p>
          <a:p>
            <a:pPr algn="just"/>
            <a:r>
              <a:rPr lang="en-US" dirty="0" smtClean="0"/>
              <a:t>Robust with redundant or correlated variables.</a:t>
            </a:r>
          </a:p>
          <a:p>
            <a:pPr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800" dirty="0" smtClean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Banking:</a:t>
            </a:r>
          </a:p>
          <a:p>
            <a:pPr algn="just">
              <a:buNone/>
            </a:pPr>
            <a:r>
              <a:rPr lang="en-US" sz="2800" dirty="0" smtClean="0"/>
              <a:t>	Identification of loan risk applicants based on his income or saving.</a:t>
            </a:r>
          </a:p>
          <a:p>
            <a:pPr algn="just"/>
            <a:r>
              <a:rPr lang="en-US" sz="2800" dirty="0" smtClean="0"/>
              <a:t>Medicine:</a:t>
            </a:r>
          </a:p>
          <a:p>
            <a:pPr algn="just">
              <a:buNone/>
            </a:pPr>
            <a:r>
              <a:rPr lang="en-US" sz="2800" dirty="0" smtClean="0"/>
              <a:t>	Identification of at-risk patients and disease trends.</a:t>
            </a:r>
          </a:p>
          <a:p>
            <a:pPr algn="just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</a:p>
          <a:p>
            <a:r>
              <a:rPr lang="en-US" dirty="0" smtClean="0"/>
              <a:t>Random Forest</a:t>
            </a:r>
          </a:p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Decision tree builds classification models in the form of </a:t>
            </a:r>
            <a:r>
              <a:rPr lang="en-US" sz="2800" dirty="0" smtClean="0">
                <a:solidFill>
                  <a:srgbClr val="00B050"/>
                </a:solidFill>
              </a:rPr>
              <a:t>tree structure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It breaks down dataset into smaller and smaller subsets.</a:t>
            </a:r>
          </a:p>
          <a:p>
            <a:pPr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Two types of nodes: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/>
              <a:t>Decision Nodes: specifics test or choices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/>
              <a:t>Leaf Nodes: Indicates classification of an example or value of the example.</a:t>
            </a:r>
          </a:p>
          <a:p>
            <a:pPr algn="just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219200"/>
            <a:ext cx="7620000" cy="419655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48225" y="2443956"/>
            <a:ext cx="3609975" cy="2838450"/>
          </a:xfrm>
        </p:spPr>
      </p:pic>
      <p:sp>
        <p:nvSpPr>
          <p:cNvPr id="5" name="TextBox 4"/>
          <p:cNvSpPr txBox="1"/>
          <p:nvPr/>
        </p:nvSpPr>
        <p:spPr>
          <a:xfrm>
            <a:off x="838200" y="1219200"/>
            <a:ext cx="4191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b="1" dirty="0" smtClean="0"/>
              <a:t>Random Forest</a:t>
            </a:r>
          </a:p>
          <a:p>
            <a:pPr algn="just"/>
            <a:r>
              <a:rPr lang="en-US" sz="2800" b="1" dirty="0" smtClean="0"/>
              <a:t>   - </a:t>
            </a:r>
            <a:r>
              <a:rPr lang="en-US" sz="2800" dirty="0" smtClean="0"/>
              <a:t>It is an ensemble classifier made using many decision tree models.</a:t>
            </a:r>
          </a:p>
          <a:p>
            <a:pPr algn="just"/>
            <a:r>
              <a:rPr lang="en-US" sz="2800" dirty="0" smtClean="0"/>
              <a:t>  -  Ensemble models combine the results from different models. </a:t>
            </a:r>
            <a:endParaRPr lang="en-US" sz="2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b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95801" y="2133600"/>
            <a:ext cx="3733800" cy="3733800"/>
          </a:xfrm>
        </p:spPr>
      </p:pic>
      <p:sp>
        <p:nvSpPr>
          <p:cNvPr id="6" name="TextBox 5"/>
          <p:cNvSpPr txBox="1"/>
          <p:nvPr/>
        </p:nvSpPr>
        <p:spPr>
          <a:xfrm>
            <a:off x="838200" y="1066800"/>
            <a:ext cx="3352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800" dirty="0" smtClean="0"/>
              <a:t>Naïve </a:t>
            </a:r>
            <a:r>
              <a:rPr lang="en-US" sz="2800" dirty="0" err="1" smtClean="0"/>
              <a:t>Bayes</a:t>
            </a:r>
            <a:endParaRPr lang="en-US" sz="2800" dirty="0" smtClean="0"/>
          </a:p>
          <a:p>
            <a:pPr algn="just"/>
            <a:r>
              <a:rPr lang="en-US" sz="2800" dirty="0" smtClean="0"/>
              <a:t>  - It’s a classification technique based on </a:t>
            </a:r>
            <a:r>
              <a:rPr lang="en-US" sz="2800" dirty="0" err="1" smtClean="0"/>
              <a:t>Bayes</a:t>
            </a:r>
            <a:r>
              <a:rPr lang="en-US" sz="2800" dirty="0" smtClean="0"/>
              <a:t> theorem with an assumption of independence among attributes. 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D73B-883D-4F2D-A8D8-C7AFBC3A1A4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</TotalTime>
  <Words>1229</Words>
  <Application>Microsoft Office PowerPoint</Application>
  <PresentationFormat>On-screen Show (4:3)</PresentationFormat>
  <Paragraphs>539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Garamond</vt:lpstr>
      <vt:lpstr>Office Theme</vt:lpstr>
      <vt:lpstr>Decision Tree </vt:lpstr>
      <vt:lpstr>Outline:</vt:lpstr>
      <vt:lpstr>Classification and Regression</vt:lpstr>
      <vt:lpstr>Classification use cases</vt:lpstr>
      <vt:lpstr>Types of classifier</vt:lpstr>
      <vt:lpstr>Decision Tree</vt:lpstr>
      <vt:lpstr>PowerPoint Presentation</vt:lpstr>
      <vt:lpstr>PowerPoint Presentation</vt:lpstr>
      <vt:lpstr>PowerPoint Presentation</vt:lpstr>
      <vt:lpstr>Example</vt:lpstr>
      <vt:lpstr> </vt:lpstr>
      <vt:lpstr>PowerPoint Presentation</vt:lpstr>
      <vt:lpstr>Ex 3. Based on weather information should one can go outside for play or not?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Decision tree Algorithm</vt:lpstr>
      <vt:lpstr>ID3 Algorithm</vt:lpstr>
      <vt:lpstr>How to choose an attribute?</vt:lpstr>
      <vt:lpstr>PowerPoint Presentation</vt:lpstr>
      <vt:lpstr>PowerPoint Presentation</vt:lpstr>
      <vt:lpstr>Calculation</vt:lpstr>
      <vt:lpstr>CART Algorithm</vt:lpstr>
      <vt:lpstr>PowerPoint Presentation</vt:lpstr>
      <vt:lpstr>PowerPoint Presentation</vt:lpstr>
      <vt:lpstr>Ex 4.</vt:lpstr>
      <vt:lpstr>PowerPoint Presentation</vt:lpstr>
      <vt:lpstr>PowerPoint Presentation</vt:lpstr>
      <vt:lpstr>PowerPoint Presentation</vt:lpstr>
      <vt:lpstr>PowerPoint Presentation</vt:lpstr>
      <vt:lpstr>Issues In Decision tree</vt:lpstr>
      <vt:lpstr>Decision Tree-Pros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ITM</dc:creator>
  <cp:lastModifiedBy>anuj Kumar Jain</cp:lastModifiedBy>
  <cp:revision>243</cp:revision>
  <dcterms:created xsi:type="dcterms:W3CDTF">2018-06-04T06:47:10Z</dcterms:created>
  <dcterms:modified xsi:type="dcterms:W3CDTF">2019-02-02T00:30:25Z</dcterms:modified>
</cp:coreProperties>
</file>