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FE20-5370-4088-85A6-E029AD50B48C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7D41-DC65-4C5C-A760-FCE68333F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74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FE20-5370-4088-85A6-E029AD50B48C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7D41-DC65-4C5C-A760-FCE68333F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80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FE20-5370-4088-85A6-E029AD50B48C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7D41-DC65-4C5C-A760-FCE68333F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37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FE20-5370-4088-85A6-E029AD50B48C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7D41-DC65-4C5C-A760-FCE68333F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85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FE20-5370-4088-85A6-E029AD50B48C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7D41-DC65-4C5C-A760-FCE68333F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42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FE20-5370-4088-85A6-E029AD50B48C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7D41-DC65-4C5C-A760-FCE68333F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41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FE20-5370-4088-85A6-E029AD50B48C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7D41-DC65-4C5C-A760-FCE68333F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00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FE20-5370-4088-85A6-E029AD50B48C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7D41-DC65-4C5C-A760-FCE68333F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66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FE20-5370-4088-85A6-E029AD50B48C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7D41-DC65-4C5C-A760-FCE68333F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44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FE20-5370-4088-85A6-E029AD50B48C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7D41-DC65-4C5C-A760-FCE68333F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8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FE20-5370-4088-85A6-E029AD50B48C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17D41-DC65-4C5C-A760-FCE68333F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72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3FE20-5370-4088-85A6-E029AD50B48C}" type="datetimeFigureOut">
              <a:rPr lang="en-IN" smtClean="0"/>
              <a:t>01-02-2019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17D41-DC65-4C5C-A760-FCE68333F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6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</a:t>
            </a:r>
            <a:r>
              <a:rPr lang="en-IN" dirty="0" err="1" smtClean="0"/>
              <a:t>OpenCV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Anuj Jain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562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Garamond" panose="02020404030301010803" pitchFamily="18" charset="0"/>
              </a:rPr>
              <a:t>Introduction</a:t>
            </a:r>
            <a:endParaRPr lang="en-IN" b="1" dirty="0">
              <a:latin typeface="Garamond" panose="02020404030301010803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38200" y="2212258"/>
            <a:ext cx="10515600" cy="4218039"/>
          </a:xfrm>
          <a:prstGeom prst="rect">
            <a:avLst/>
          </a:prstGeom>
          <a:ln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00" indent="-317500">
              <a:lnSpc>
                <a:spcPct val="170000"/>
              </a:lnSpc>
              <a:buFont typeface="Helvetica Neue Light" charset="0"/>
              <a:buChar char="•"/>
            </a:pPr>
            <a:r>
              <a:rPr lang="en-US" altLang="en-US" sz="2400" dirty="0" err="1" smtClean="0">
                <a:solidFill>
                  <a:srgbClr val="4D4D4D"/>
                </a:solidFill>
                <a:latin typeface="Garamond" panose="02020404030301010803" pitchFamily="18" charset="0"/>
                <a:cs typeface="Helvetica Neue Light" charset="0"/>
                <a:sym typeface="Helvetica Neue Light" charset="0"/>
              </a:rPr>
              <a:t>OpenCV</a:t>
            </a:r>
            <a:r>
              <a:rPr lang="en-US" altLang="en-US" sz="2400" dirty="0" smtClean="0">
                <a:solidFill>
                  <a:srgbClr val="4D4D4D"/>
                </a:solidFill>
                <a:latin typeface="Garamond" panose="02020404030301010803" pitchFamily="18" charset="0"/>
                <a:cs typeface="Helvetica Neue Light" charset="0"/>
                <a:sym typeface="Helvetica Neue Light" charset="0"/>
              </a:rPr>
              <a:t> is an Image Processing library created by Intel and maintained by Willow Garage.</a:t>
            </a:r>
            <a:endParaRPr lang="en-US" altLang="en-US" sz="2400" dirty="0">
              <a:solidFill>
                <a:srgbClr val="4D4D4D"/>
              </a:solidFill>
              <a:latin typeface="Garamond" panose="02020404030301010803" pitchFamily="18" charset="0"/>
              <a:sym typeface="Helvetica Neue Light" charset="0"/>
            </a:endParaRPr>
          </a:p>
          <a:p>
            <a:pPr marL="317500" indent="-317500">
              <a:lnSpc>
                <a:spcPct val="170000"/>
              </a:lnSpc>
              <a:buFont typeface="Helvetica Neue Light" charset="0"/>
              <a:buChar char="•"/>
            </a:pPr>
            <a:r>
              <a:rPr lang="en-US" altLang="en-US" sz="2400" dirty="0" smtClean="0">
                <a:solidFill>
                  <a:srgbClr val="4D4D4D"/>
                </a:solidFill>
                <a:latin typeface="Garamond" panose="02020404030301010803" pitchFamily="18" charset="0"/>
                <a:cs typeface="Helvetica Neue Light" charset="0"/>
                <a:sym typeface="Helvetica Neue Light" charset="0"/>
              </a:rPr>
              <a:t>Available for C, C++, and Python</a:t>
            </a:r>
            <a:endParaRPr lang="en-US" altLang="en-US" sz="2400" dirty="0">
              <a:solidFill>
                <a:srgbClr val="4D4D4D"/>
              </a:solidFill>
              <a:latin typeface="Garamond" panose="02020404030301010803" pitchFamily="18" charset="0"/>
              <a:sym typeface="Helvetica Neue Light" charset="0"/>
            </a:endParaRPr>
          </a:p>
          <a:p>
            <a:pPr marL="317500" indent="-317500">
              <a:lnSpc>
                <a:spcPct val="170000"/>
              </a:lnSpc>
              <a:buFont typeface="Helvetica Neue Light" charset="0"/>
              <a:buChar char="•"/>
            </a:pPr>
            <a:r>
              <a:rPr lang="en-US" altLang="en-US" sz="2400" dirty="0" smtClean="0">
                <a:solidFill>
                  <a:srgbClr val="4D4D4D"/>
                </a:solidFill>
                <a:latin typeface="Garamond" panose="02020404030301010803" pitchFamily="18" charset="0"/>
                <a:cs typeface="Helvetica Neue Light" charset="0"/>
                <a:sym typeface="Helvetica Neue Light" charset="0"/>
              </a:rPr>
              <a:t>Newest update is version 4.0</a:t>
            </a:r>
            <a:endParaRPr lang="en-US" altLang="en-US" sz="2400" dirty="0">
              <a:solidFill>
                <a:srgbClr val="4D4D4D"/>
              </a:solidFill>
              <a:latin typeface="Garamond" panose="02020404030301010803" pitchFamily="18" charset="0"/>
              <a:sym typeface="Helvetica Neue Light" charset="0"/>
            </a:endParaRPr>
          </a:p>
          <a:p>
            <a:pPr marL="317500" indent="-317500">
              <a:lnSpc>
                <a:spcPct val="170000"/>
              </a:lnSpc>
              <a:buFont typeface="Helvetica Neue Light" charset="0"/>
              <a:buChar char="•"/>
            </a:pPr>
            <a:r>
              <a:rPr lang="en-US" altLang="en-US" sz="2400" dirty="0" smtClean="0">
                <a:solidFill>
                  <a:srgbClr val="4D4D4D"/>
                </a:solidFill>
                <a:latin typeface="Garamond" panose="02020404030301010803" pitchFamily="18" charset="0"/>
                <a:cs typeface="Helvetica Neue Light" charset="0"/>
                <a:sym typeface="Helvetica Neue Light" charset="0"/>
              </a:rPr>
              <a:t>Open Source and free</a:t>
            </a:r>
            <a:endParaRPr lang="en-US" altLang="en-US" sz="2400" dirty="0">
              <a:solidFill>
                <a:srgbClr val="4D4D4D"/>
              </a:solidFill>
              <a:latin typeface="Garamond" panose="02020404030301010803" pitchFamily="18" charset="0"/>
              <a:sym typeface="Helvetica Neue Light" charset="0"/>
            </a:endParaRPr>
          </a:p>
          <a:p>
            <a:pPr marL="317500" indent="-317500">
              <a:lnSpc>
                <a:spcPct val="170000"/>
              </a:lnSpc>
              <a:buFont typeface="Helvetica Neue Light" charset="0"/>
              <a:buChar char="•"/>
            </a:pPr>
            <a:r>
              <a:rPr lang="en-US" altLang="en-US" sz="2400" dirty="0" smtClean="0">
                <a:solidFill>
                  <a:srgbClr val="4D4D4D"/>
                </a:solidFill>
                <a:latin typeface="Garamond" panose="02020404030301010803" pitchFamily="18" charset="0"/>
                <a:cs typeface="Helvetica Neue Light" charset="0"/>
                <a:sym typeface="Helvetica Neue Light" charset="0"/>
              </a:rPr>
              <a:t>Easy to use and install</a:t>
            </a:r>
            <a:endParaRPr lang="en-US" altLang="en-US" sz="2400" dirty="0">
              <a:solidFill>
                <a:srgbClr val="4D4D4D"/>
              </a:solidFill>
              <a:latin typeface="Garamond" panose="02020404030301010803" pitchFamily="18" charset="0"/>
              <a:sym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83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Installation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401"/>
            <a:ext cx="7754257" cy="4351338"/>
          </a:xfrm>
        </p:spPr>
        <p:txBody>
          <a:bodyPr>
            <a:noAutofit/>
          </a:bodyPr>
          <a:lstStyle/>
          <a:p>
            <a:r>
              <a:rPr lang="en-IN" sz="2000" dirty="0">
                <a:latin typeface="Garamond" panose="02020404030301010803" pitchFamily="18" charset="0"/>
              </a:rPr>
              <a:t>Following </a:t>
            </a:r>
            <a:r>
              <a:rPr lang="en-IN" sz="2000" dirty="0" smtClean="0">
                <a:latin typeface="Garamond" panose="02020404030301010803" pitchFamily="18" charset="0"/>
              </a:rPr>
              <a:t>software's </a:t>
            </a:r>
            <a:r>
              <a:rPr lang="en-IN" sz="2000" dirty="0">
                <a:latin typeface="Garamond" panose="02020404030301010803" pitchFamily="18" charset="0"/>
              </a:rPr>
              <a:t>are to be installed in the sequence as given below:</a:t>
            </a:r>
          </a:p>
          <a:p>
            <a:pPr lvl="1"/>
            <a:r>
              <a:rPr lang="en-IN" sz="1600" dirty="0" smtClean="0">
                <a:latin typeface="Garamond" panose="02020404030301010803" pitchFamily="18" charset="0"/>
              </a:rPr>
              <a:t>python </a:t>
            </a:r>
            <a:r>
              <a:rPr lang="en-IN" sz="1600" dirty="0">
                <a:latin typeface="Garamond" panose="02020404030301010803" pitchFamily="18" charset="0"/>
              </a:rPr>
              <a:t>(ver. 3.5 or 3.6 preferably): </a:t>
            </a:r>
            <a:endParaRPr lang="en-IN" sz="1600" dirty="0" smtClean="0">
              <a:latin typeface="Garamond" panose="02020404030301010803" pitchFamily="18" charset="0"/>
            </a:endParaRPr>
          </a:p>
          <a:p>
            <a:pPr lvl="1"/>
            <a:r>
              <a:rPr lang="en-IN" sz="1600" dirty="0" err="1" smtClean="0">
                <a:latin typeface="Garamond" panose="02020404030301010803" pitchFamily="18" charset="0"/>
              </a:rPr>
              <a:t>Numpy</a:t>
            </a:r>
            <a:endParaRPr lang="en-IN" sz="1600" dirty="0" smtClean="0">
              <a:latin typeface="Garamond" panose="02020404030301010803" pitchFamily="18" charset="0"/>
            </a:endParaRPr>
          </a:p>
          <a:p>
            <a:pPr lvl="1"/>
            <a:r>
              <a:rPr lang="en-IN" sz="1600" dirty="0" smtClean="0">
                <a:latin typeface="Garamond" panose="02020404030301010803" pitchFamily="18" charset="0"/>
              </a:rPr>
              <a:t>Pandas</a:t>
            </a:r>
          </a:p>
          <a:p>
            <a:pPr lvl="1"/>
            <a:r>
              <a:rPr lang="en-IN" sz="1600" dirty="0" err="1" smtClean="0">
                <a:latin typeface="Garamond" panose="02020404030301010803" pitchFamily="18" charset="0"/>
              </a:rPr>
              <a:t>Scipy</a:t>
            </a:r>
            <a:endParaRPr lang="en-IN" sz="1600" dirty="0" smtClean="0">
              <a:latin typeface="Garamond" panose="02020404030301010803" pitchFamily="18" charset="0"/>
            </a:endParaRPr>
          </a:p>
          <a:p>
            <a:pPr lvl="1"/>
            <a:r>
              <a:rPr lang="en-IN" sz="1600" dirty="0" err="1" smtClean="0">
                <a:latin typeface="Garamond" panose="02020404030301010803" pitchFamily="18" charset="0"/>
              </a:rPr>
              <a:t>Matplotlib</a:t>
            </a:r>
            <a:endParaRPr lang="en-IN" sz="1600" dirty="0" smtClean="0">
              <a:latin typeface="Garamond" panose="02020404030301010803" pitchFamily="18" charset="0"/>
            </a:endParaRPr>
          </a:p>
          <a:p>
            <a:pPr lvl="1"/>
            <a:r>
              <a:rPr lang="en-IN" sz="1600" dirty="0" err="1" smtClean="0">
                <a:latin typeface="Garamond" panose="02020404030301010803" pitchFamily="18" charset="0"/>
              </a:rPr>
              <a:t>Opencv</a:t>
            </a:r>
            <a:endParaRPr lang="en-IN" sz="1600" dirty="0" smtClean="0">
              <a:latin typeface="Garamond" panose="02020404030301010803" pitchFamily="18" charset="0"/>
            </a:endParaRPr>
          </a:p>
          <a:p>
            <a:pPr lvl="0"/>
            <a:r>
              <a:rPr lang="en-IN" sz="2000" dirty="0" smtClean="0">
                <a:latin typeface="Garamond" panose="02020404030301010803" pitchFamily="18" charset="0"/>
              </a:rPr>
              <a:t>Ubuntu installation</a:t>
            </a:r>
          </a:p>
          <a:p>
            <a:pPr lvl="1"/>
            <a:r>
              <a:rPr lang="en-IN" sz="1600" dirty="0" err="1" smtClean="0">
                <a:latin typeface="Garamond" panose="02020404030301010803" pitchFamily="18" charset="0"/>
              </a:rPr>
              <a:t>sudo</a:t>
            </a:r>
            <a:r>
              <a:rPr lang="en-IN" sz="1600" dirty="0" smtClean="0">
                <a:latin typeface="Garamond" panose="02020404030301010803" pitchFamily="18" charset="0"/>
              </a:rPr>
              <a:t> </a:t>
            </a:r>
            <a:r>
              <a:rPr lang="en-IN" sz="1600" dirty="0">
                <a:latin typeface="Garamond" panose="02020404030301010803" pitchFamily="18" charset="0"/>
              </a:rPr>
              <a:t>add-apt-repository </a:t>
            </a:r>
            <a:r>
              <a:rPr lang="en-IN" sz="1600" dirty="0" err="1">
                <a:latin typeface="Garamond" panose="02020404030301010803" pitchFamily="18" charset="0"/>
              </a:rPr>
              <a:t>ppa:jonathonf</a:t>
            </a:r>
            <a:r>
              <a:rPr lang="en-IN" sz="1600" dirty="0">
                <a:latin typeface="Garamond" panose="02020404030301010803" pitchFamily="18" charset="0"/>
              </a:rPr>
              <a:t>/python-3.6</a:t>
            </a:r>
          </a:p>
          <a:p>
            <a:pPr lvl="1"/>
            <a:r>
              <a:rPr lang="en-IN" sz="1600" dirty="0">
                <a:latin typeface="Garamond" panose="02020404030301010803" pitchFamily="18" charset="0"/>
              </a:rPr>
              <a:t> </a:t>
            </a:r>
            <a:r>
              <a:rPr lang="en-IN" sz="1600" dirty="0" err="1" smtClean="0">
                <a:latin typeface="Garamond" panose="02020404030301010803" pitchFamily="18" charset="0"/>
              </a:rPr>
              <a:t>sudo</a:t>
            </a:r>
            <a:r>
              <a:rPr lang="en-IN" sz="1600" dirty="0" smtClean="0">
                <a:latin typeface="Garamond" panose="02020404030301010803" pitchFamily="18" charset="0"/>
              </a:rPr>
              <a:t> apt </a:t>
            </a:r>
            <a:r>
              <a:rPr lang="en-IN" sz="1600" dirty="0">
                <a:latin typeface="Garamond" panose="02020404030301010803" pitchFamily="18" charset="0"/>
              </a:rPr>
              <a:t>update</a:t>
            </a:r>
          </a:p>
          <a:p>
            <a:pPr lvl="1"/>
            <a:r>
              <a:rPr lang="en-IN" sz="1600" dirty="0">
                <a:latin typeface="Garamond" panose="02020404030301010803" pitchFamily="18" charset="0"/>
              </a:rPr>
              <a:t> </a:t>
            </a:r>
            <a:r>
              <a:rPr lang="en-IN" sz="1600" dirty="0" err="1" smtClean="0">
                <a:latin typeface="Garamond" panose="02020404030301010803" pitchFamily="18" charset="0"/>
              </a:rPr>
              <a:t>sudo</a:t>
            </a:r>
            <a:r>
              <a:rPr lang="en-IN" sz="1600" dirty="0" smtClean="0">
                <a:latin typeface="Garamond" panose="02020404030301010803" pitchFamily="18" charset="0"/>
              </a:rPr>
              <a:t> apt </a:t>
            </a:r>
            <a:r>
              <a:rPr lang="en-IN" sz="1600" dirty="0">
                <a:latin typeface="Garamond" panose="02020404030301010803" pitchFamily="18" charset="0"/>
              </a:rPr>
              <a:t>install python3.6</a:t>
            </a:r>
          </a:p>
          <a:p>
            <a:pPr lvl="1"/>
            <a:r>
              <a:rPr lang="en-IN" sz="1600" dirty="0">
                <a:latin typeface="Garamond" panose="02020404030301010803" pitchFamily="18" charset="0"/>
              </a:rPr>
              <a:t> </a:t>
            </a:r>
            <a:r>
              <a:rPr lang="en-IN" sz="1600" dirty="0" err="1" smtClean="0">
                <a:latin typeface="Garamond" panose="02020404030301010803" pitchFamily="18" charset="0"/>
              </a:rPr>
              <a:t>sudo</a:t>
            </a:r>
            <a:r>
              <a:rPr lang="en-IN" sz="1600" dirty="0" smtClean="0">
                <a:latin typeface="Garamond" panose="02020404030301010803" pitchFamily="18" charset="0"/>
              </a:rPr>
              <a:t> </a:t>
            </a:r>
            <a:r>
              <a:rPr lang="en-IN" sz="1600" dirty="0">
                <a:latin typeface="Garamond" panose="02020404030301010803" pitchFamily="18" charset="0"/>
              </a:rPr>
              <a:t>apt install </a:t>
            </a:r>
            <a:r>
              <a:rPr lang="en-IN" sz="1600" dirty="0" smtClean="0">
                <a:latin typeface="Garamond" panose="02020404030301010803" pitchFamily="18" charset="0"/>
              </a:rPr>
              <a:t>python3-numpy</a:t>
            </a:r>
          </a:p>
          <a:p>
            <a:pPr lvl="1"/>
            <a:r>
              <a:rPr lang="en-IN" sz="1600" dirty="0" err="1">
                <a:latin typeface="Garamond" panose="02020404030301010803" pitchFamily="18" charset="0"/>
              </a:rPr>
              <a:t>sudo</a:t>
            </a:r>
            <a:r>
              <a:rPr lang="en-IN" sz="1600" dirty="0">
                <a:latin typeface="Garamond" panose="02020404030301010803" pitchFamily="18" charset="0"/>
              </a:rPr>
              <a:t> apt install python3-scipy</a:t>
            </a:r>
          </a:p>
          <a:p>
            <a:pPr lvl="1"/>
            <a:r>
              <a:rPr lang="en-IN" sz="1600" dirty="0" err="1">
                <a:latin typeface="Garamond" panose="02020404030301010803" pitchFamily="18" charset="0"/>
              </a:rPr>
              <a:t>sudo</a:t>
            </a:r>
            <a:r>
              <a:rPr lang="en-IN" sz="1600" dirty="0">
                <a:latin typeface="Garamond" panose="02020404030301010803" pitchFamily="18" charset="0"/>
              </a:rPr>
              <a:t> apt install python3-pandas</a:t>
            </a:r>
          </a:p>
          <a:p>
            <a:pPr lvl="1"/>
            <a:r>
              <a:rPr lang="en-IN" sz="1600" dirty="0" err="1">
                <a:latin typeface="Garamond" panose="02020404030301010803" pitchFamily="18" charset="0"/>
              </a:rPr>
              <a:t>sudo</a:t>
            </a:r>
            <a:r>
              <a:rPr lang="en-IN" sz="1600" dirty="0">
                <a:latin typeface="Garamond" panose="02020404030301010803" pitchFamily="18" charset="0"/>
              </a:rPr>
              <a:t> apt install python3-matplotlib</a:t>
            </a:r>
          </a:p>
          <a:p>
            <a:pPr lvl="1"/>
            <a:r>
              <a:rPr lang="en-IN" sz="1600" dirty="0" err="1">
                <a:latin typeface="Garamond" panose="02020404030301010803" pitchFamily="18" charset="0"/>
              </a:rPr>
              <a:t>sudo</a:t>
            </a:r>
            <a:r>
              <a:rPr lang="en-IN" sz="1600" dirty="0">
                <a:latin typeface="Garamond" panose="02020404030301010803" pitchFamily="18" charset="0"/>
              </a:rPr>
              <a:t> apt install python3-pip</a:t>
            </a:r>
          </a:p>
          <a:p>
            <a:pPr lvl="1"/>
            <a:r>
              <a:rPr lang="en-IN" sz="1600" dirty="0">
                <a:latin typeface="Garamond" panose="02020404030301010803" pitchFamily="18" charset="0"/>
              </a:rPr>
              <a:t>pip3 install </a:t>
            </a:r>
            <a:r>
              <a:rPr lang="en-IN" sz="1600" dirty="0" err="1">
                <a:latin typeface="Garamond" panose="02020404030301010803" pitchFamily="18" charset="0"/>
              </a:rPr>
              <a:t>opencv</a:t>
            </a:r>
            <a:r>
              <a:rPr lang="en-IN" sz="1600" dirty="0">
                <a:latin typeface="Garamond" panose="02020404030301010803" pitchFamily="18" charset="0"/>
              </a:rPr>
              <a:t>-python</a:t>
            </a:r>
          </a:p>
          <a:p>
            <a:endParaRPr lang="en-IN" sz="2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38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Window Installation </a:t>
            </a:r>
          </a:p>
          <a:p>
            <a:pPr lvl="1"/>
            <a:r>
              <a:rPr lang="en-IN" sz="2000" dirty="0" smtClean="0">
                <a:latin typeface="Garamond" panose="02020404030301010803" pitchFamily="18" charset="0"/>
              </a:rPr>
              <a:t>pip install </a:t>
            </a:r>
            <a:r>
              <a:rPr lang="en-IN" sz="2000" dirty="0" err="1" smtClean="0">
                <a:latin typeface="Garamond" panose="02020404030301010803" pitchFamily="18" charset="0"/>
              </a:rPr>
              <a:t>numpy</a:t>
            </a:r>
            <a:r>
              <a:rPr lang="en-IN" sz="2000" dirty="0" smtClean="0">
                <a:latin typeface="Garamond" panose="02020404030301010803" pitchFamily="18" charset="0"/>
              </a:rPr>
              <a:t> </a:t>
            </a:r>
          </a:p>
          <a:p>
            <a:pPr lvl="1"/>
            <a:r>
              <a:rPr lang="en-IN" sz="2000" dirty="0" smtClean="0">
                <a:latin typeface="Garamond" panose="02020404030301010803" pitchFamily="18" charset="0"/>
              </a:rPr>
              <a:t>pip install pandas</a:t>
            </a:r>
          </a:p>
          <a:p>
            <a:pPr lvl="1"/>
            <a:r>
              <a:rPr lang="en-IN" sz="2000" dirty="0" smtClean="0">
                <a:latin typeface="Garamond" panose="02020404030301010803" pitchFamily="18" charset="0"/>
              </a:rPr>
              <a:t>pip install </a:t>
            </a:r>
            <a:r>
              <a:rPr lang="en-IN" sz="2000" dirty="0" err="1" smtClean="0">
                <a:latin typeface="Garamond" panose="02020404030301010803" pitchFamily="18" charset="0"/>
              </a:rPr>
              <a:t>scipy</a:t>
            </a:r>
            <a:endParaRPr lang="en-IN" sz="2000" dirty="0" smtClean="0">
              <a:latin typeface="Garamond" panose="02020404030301010803" pitchFamily="18" charset="0"/>
            </a:endParaRPr>
          </a:p>
          <a:p>
            <a:pPr lvl="1"/>
            <a:r>
              <a:rPr lang="en-IN" sz="2000" dirty="0" smtClean="0">
                <a:latin typeface="Garamond" panose="02020404030301010803" pitchFamily="18" charset="0"/>
              </a:rPr>
              <a:t>pip install </a:t>
            </a:r>
            <a:r>
              <a:rPr lang="en-IN" sz="2000" dirty="0" err="1" smtClean="0">
                <a:latin typeface="Garamond" panose="02020404030301010803" pitchFamily="18" charset="0"/>
              </a:rPr>
              <a:t>sklearn</a:t>
            </a:r>
            <a:endParaRPr lang="en-IN" sz="2000" dirty="0" smtClean="0">
              <a:latin typeface="Garamond" panose="02020404030301010803" pitchFamily="18" charset="0"/>
            </a:endParaRPr>
          </a:p>
          <a:p>
            <a:pPr lvl="1"/>
            <a:r>
              <a:rPr lang="en-IN" sz="2000" dirty="0" smtClean="0">
                <a:latin typeface="Garamond" panose="02020404030301010803" pitchFamily="18" charset="0"/>
              </a:rPr>
              <a:t>pip install </a:t>
            </a:r>
            <a:r>
              <a:rPr lang="en-IN" sz="2000" dirty="0" err="1" smtClean="0">
                <a:latin typeface="Garamond" panose="02020404030301010803" pitchFamily="18" charset="0"/>
              </a:rPr>
              <a:t>matplotlib</a:t>
            </a:r>
            <a:endParaRPr lang="en-IN" sz="2000" dirty="0" smtClean="0">
              <a:latin typeface="Garamond" panose="02020404030301010803" pitchFamily="18" charset="0"/>
            </a:endParaRPr>
          </a:p>
          <a:p>
            <a:pPr lvl="1"/>
            <a:r>
              <a:rPr lang="en-IN" sz="2000" dirty="0" smtClean="0">
                <a:latin typeface="Garamond" panose="02020404030301010803" pitchFamily="18" charset="0"/>
              </a:rPr>
              <a:t>pip install </a:t>
            </a:r>
            <a:r>
              <a:rPr lang="en-IN" sz="2000" dirty="0" err="1" smtClean="0">
                <a:latin typeface="Garamond" panose="02020404030301010803" pitchFamily="18" charset="0"/>
              </a:rPr>
              <a:t>opencv</a:t>
            </a:r>
            <a:r>
              <a:rPr lang="en-IN" sz="2000" dirty="0" smtClean="0">
                <a:latin typeface="Garamond" panose="02020404030301010803" pitchFamily="18" charset="0"/>
              </a:rPr>
              <a:t>-python</a:t>
            </a:r>
          </a:p>
          <a:p>
            <a:pPr lvl="1"/>
            <a:endParaRPr lang="en-IN" sz="2000" dirty="0" smtClean="0">
              <a:latin typeface="Garamond" panose="02020404030301010803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16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Operations on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pixel values and modify them</a:t>
            </a:r>
          </a:p>
          <a:p>
            <a:r>
              <a:rPr lang="en-IN" dirty="0"/>
              <a:t>Access image properties</a:t>
            </a:r>
          </a:p>
          <a:p>
            <a:r>
              <a:rPr lang="en-US" dirty="0"/>
              <a:t>Setting Region of Image (ROI)</a:t>
            </a:r>
          </a:p>
          <a:p>
            <a:r>
              <a:rPr lang="en-IN" dirty="0"/>
              <a:t>Splitting and Merging images</a:t>
            </a:r>
          </a:p>
        </p:txBody>
      </p:sp>
    </p:spTree>
    <p:extLst>
      <p:ext uri="{BB962C8B-B14F-4D97-AF65-F5344CB8AC3E}">
        <p14:creationId xmlns:p14="http://schemas.microsoft.com/office/powerpoint/2010/main" val="149420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7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salman khan black &amp; white"/>
          <p:cNvSpPr>
            <a:spLocks noChangeAspect="1" noChangeArrowheads="1"/>
          </p:cNvSpPr>
          <p:nvPr/>
        </p:nvSpPr>
        <p:spPr bwMode="auto">
          <a:xfrm>
            <a:off x="155575" y="-144463"/>
            <a:ext cx="4150954" cy="415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130" y="1480318"/>
            <a:ext cx="8118270" cy="481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08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07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122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Garamond</vt:lpstr>
      <vt:lpstr>Helvetica Neue Light</vt:lpstr>
      <vt:lpstr>Office Theme</vt:lpstr>
      <vt:lpstr>Introduction OpenCV</vt:lpstr>
      <vt:lpstr>Introduction</vt:lpstr>
      <vt:lpstr>Installation Steps</vt:lpstr>
      <vt:lpstr>Contd..</vt:lpstr>
      <vt:lpstr>Basic Operations on Images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OpenCV</dc:title>
  <dc:creator>anuj Kumar Jain</dc:creator>
  <cp:lastModifiedBy>anuj Kumar Jain</cp:lastModifiedBy>
  <cp:revision>9</cp:revision>
  <dcterms:created xsi:type="dcterms:W3CDTF">2019-01-20T07:58:45Z</dcterms:created>
  <dcterms:modified xsi:type="dcterms:W3CDTF">2019-01-31T22:55:55Z</dcterms:modified>
</cp:coreProperties>
</file>