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9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4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8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8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10F2-633C-4D84-8276-844C361A8023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9327-4164-4C65-BCFA-96587A7E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ujkumarjaingit@outloo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of </a:t>
            </a:r>
            <a:br>
              <a:rPr lang="en-IN" dirty="0" smtClean="0"/>
            </a:br>
            <a:r>
              <a:rPr lang="en-IN" dirty="0" smtClean="0"/>
              <a:t>Python </a:t>
            </a:r>
            <a:r>
              <a:rPr lang="en-IN" dirty="0" smtClean="0"/>
              <a:t>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Anuj Kumar Jain</a:t>
            </a:r>
          </a:p>
          <a:p>
            <a:r>
              <a:rPr lang="en-IN" dirty="0" smtClean="0">
                <a:hlinkClick r:id="rId2"/>
              </a:rPr>
              <a:t>anujkumarjaingit@outlook.com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0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simple, easy to learn, powerful, high level and object-oriented programming language.</a:t>
            </a:r>
          </a:p>
          <a:p>
            <a:r>
              <a:rPr lang="en-US" dirty="0"/>
              <a:t>Python is an interpreted scripting language also. </a:t>
            </a:r>
            <a:endParaRPr lang="en-US" dirty="0" smtClean="0"/>
          </a:p>
          <a:p>
            <a:r>
              <a:rPr lang="en-US" dirty="0" smtClean="0"/>
              <a:t>In 1991, </a:t>
            </a:r>
            <a:r>
              <a:rPr lang="en-US" b="1" dirty="0" smtClean="0"/>
              <a:t>Guido </a:t>
            </a:r>
            <a:r>
              <a:rPr lang="en-US" b="1" dirty="0"/>
              <a:t>Van Rossum </a:t>
            </a:r>
            <a:r>
              <a:rPr lang="en-US" dirty="0"/>
              <a:t>is known as the founder of python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04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Python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learn and use language</a:t>
            </a:r>
          </a:p>
          <a:p>
            <a:r>
              <a:rPr lang="en-US" dirty="0"/>
              <a:t>L</a:t>
            </a:r>
            <a:r>
              <a:rPr lang="en-US" dirty="0" smtClean="0"/>
              <a:t>arge standard library</a:t>
            </a:r>
            <a:endParaRPr lang="en-US" dirty="0"/>
          </a:p>
          <a:p>
            <a:r>
              <a:rPr lang="en-US" dirty="0" smtClean="0"/>
              <a:t>Runs anywhere.</a:t>
            </a:r>
            <a:endParaRPr lang="en-US" dirty="0"/>
          </a:p>
          <a:p>
            <a:r>
              <a:rPr lang="en-US" dirty="0" smtClean="0"/>
              <a:t>free and open Source software.</a:t>
            </a:r>
          </a:p>
          <a:p>
            <a:r>
              <a:rPr lang="en-US" dirty="0"/>
              <a:t>S</a:t>
            </a:r>
            <a:r>
              <a:rPr lang="en-US" dirty="0" smtClean="0"/>
              <a:t>trongly and dynamically typed</a:t>
            </a:r>
          </a:p>
          <a:p>
            <a:r>
              <a:rPr lang="en-US" dirty="0"/>
              <a:t>O</a:t>
            </a:r>
            <a:r>
              <a:rPr lang="en-US" dirty="0" smtClean="0"/>
              <a:t>bject-oriented programming.</a:t>
            </a:r>
          </a:p>
          <a:p>
            <a:r>
              <a:rPr lang="en-US" dirty="0"/>
              <a:t>M</a:t>
            </a:r>
            <a:r>
              <a:rPr lang="en-US" dirty="0" smtClean="0"/>
              <a:t>odules and packages</a:t>
            </a:r>
          </a:p>
          <a:p>
            <a:r>
              <a:rPr lang="en-US" dirty="0" smtClean="0"/>
              <a:t>Automatic memory management and Manually management</a:t>
            </a:r>
          </a:p>
          <a:p>
            <a:r>
              <a:rPr lang="en-IN" dirty="0"/>
              <a:t>Extensible in C++ &amp; 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74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in Using Other Languages</a:t>
            </a:r>
          </a:p>
          <a:p>
            <a:r>
              <a:rPr lang="en-IN" dirty="0"/>
              <a:t>Weak in Mobile Computing</a:t>
            </a:r>
          </a:p>
          <a:p>
            <a:r>
              <a:rPr lang="en-IN" dirty="0"/>
              <a:t>Gets Slow in Speed</a:t>
            </a:r>
          </a:p>
          <a:p>
            <a:r>
              <a:rPr lang="en-IN" dirty="0"/>
              <a:t>Run-time Errors</a:t>
            </a:r>
          </a:p>
          <a:p>
            <a:r>
              <a:rPr lang="en-IN" dirty="0"/>
              <a:t>Underdeveloped Database Access Layers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91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Compilation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679" t="31110" r="21329" b="25980"/>
          <a:stretch/>
        </p:blipFill>
        <p:spPr>
          <a:xfrm>
            <a:off x="1719617" y="1690688"/>
            <a:ext cx="8065827" cy="3138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9" t="79804" r="28777" b="12920"/>
          <a:stretch/>
        </p:blipFill>
        <p:spPr>
          <a:xfrm>
            <a:off x="1719617" y="5254389"/>
            <a:ext cx="8993875" cy="6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nothing but reserved memory locations to store values. </a:t>
            </a:r>
            <a:endParaRPr lang="en-US" dirty="0" smtClean="0"/>
          </a:p>
          <a:p>
            <a:r>
              <a:rPr lang="en-US" dirty="0"/>
              <a:t>Python variables do not need explicit declaration to reserve memory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declaration happens automatically when you assign a value to a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equal sign (=) is used to assign values to variables.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49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Numeric</a:t>
            </a:r>
          </a:p>
          <a:p>
            <a:r>
              <a:rPr lang="en-IN" dirty="0" smtClean="0"/>
              <a:t>String</a:t>
            </a:r>
          </a:p>
          <a:p>
            <a:r>
              <a:rPr lang="en-IN" dirty="0" smtClean="0"/>
              <a:t>List</a:t>
            </a:r>
          </a:p>
          <a:p>
            <a:r>
              <a:rPr lang="en-IN" dirty="0" smtClean="0"/>
              <a:t>Tuple</a:t>
            </a:r>
          </a:p>
          <a:p>
            <a:r>
              <a:rPr lang="en-IN" dirty="0" smtClean="0"/>
              <a:t>Set</a:t>
            </a:r>
          </a:p>
          <a:p>
            <a:r>
              <a:rPr lang="en-IN" dirty="0" smtClean="0"/>
              <a:t>Dictionary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2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174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Office Theme</vt:lpstr>
      <vt:lpstr>Introduction of  Python Programming</vt:lpstr>
      <vt:lpstr>Python</vt:lpstr>
      <vt:lpstr>Feature Python Programming</vt:lpstr>
      <vt:lpstr>Limitation of Python</vt:lpstr>
      <vt:lpstr>Python Compilation</vt:lpstr>
      <vt:lpstr>Variable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anuj Kumar Jain</dc:creator>
  <cp:lastModifiedBy>anuj Kumar Jain</cp:lastModifiedBy>
  <cp:revision>9</cp:revision>
  <dcterms:created xsi:type="dcterms:W3CDTF">2019-01-22T04:28:01Z</dcterms:created>
  <dcterms:modified xsi:type="dcterms:W3CDTF">2019-02-01T04:12:28Z</dcterms:modified>
</cp:coreProperties>
</file>